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2"/>
  </p:notesMasterIdLst>
  <p:handoutMasterIdLst>
    <p:handoutMasterId r:id="rId33"/>
  </p:handoutMasterIdLst>
  <p:sldIdLst>
    <p:sldId id="325" r:id="rId5"/>
    <p:sldId id="326" r:id="rId6"/>
    <p:sldId id="347" r:id="rId7"/>
    <p:sldId id="359" r:id="rId8"/>
    <p:sldId id="331" r:id="rId9"/>
    <p:sldId id="327" r:id="rId10"/>
    <p:sldId id="338" r:id="rId11"/>
    <p:sldId id="339" r:id="rId12"/>
    <p:sldId id="328" r:id="rId13"/>
    <p:sldId id="348" r:id="rId14"/>
    <p:sldId id="340" r:id="rId15"/>
    <p:sldId id="352" r:id="rId16"/>
    <p:sldId id="341" r:id="rId17"/>
    <p:sldId id="342" r:id="rId18"/>
    <p:sldId id="349" r:id="rId19"/>
    <p:sldId id="343" r:id="rId20"/>
    <p:sldId id="354" r:id="rId21"/>
    <p:sldId id="344" r:id="rId22"/>
    <p:sldId id="345" r:id="rId23"/>
    <p:sldId id="350" r:id="rId24"/>
    <p:sldId id="355" r:id="rId25"/>
    <p:sldId id="356" r:id="rId26"/>
    <p:sldId id="357" r:id="rId27"/>
    <p:sldId id="361" r:id="rId28"/>
    <p:sldId id="360" r:id="rId29"/>
    <p:sldId id="335" r:id="rId30"/>
    <p:sldId id="33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5135"/>
    <a:srgbClr val="BDA07D"/>
    <a:srgbClr val="F5F9F9"/>
    <a:srgbClr val="627272"/>
    <a:srgbClr val="93A5A8"/>
    <a:srgbClr val="3E709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57A377-27C6-4DA9-992D-AF03FF01DD6A}" v="4" dt="2025-09-19T22:18:55.820"/>
  </p1510:revLst>
</p1510:revInfo>
</file>

<file path=ppt/tableStyles.xml><?xml version="1.0" encoding="utf-8"?>
<a:tblStyleLst xmlns:a="http://schemas.openxmlformats.org/drawingml/2006/main" def="{17292A2E-F333-43FB-9621-5CBBE7FDCDCB}">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760"/>
    <p:restoredTop sz="91429"/>
  </p:normalViewPr>
  <p:slideViewPr>
    <p:cSldViewPr snapToGrid="0">
      <p:cViewPr varScale="1">
        <p:scale>
          <a:sx n="32" d="100"/>
          <a:sy n="32" d="100"/>
        </p:scale>
        <p:origin x="912" y="46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nnon Carroll" userId="4b70a5ddc4caae2a" providerId="LiveId" clId="{F8D98D58-7ECA-4953-B12A-6F47B1E94FF1}"/>
    <pc:docChg chg="custSel modSld">
      <pc:chgData name="Shannon Carroll" userId="4b70a5ddc4caae2a" providerId="LiveId" clId="{F8D98D58-7ECA-4953-B12A-6F47B1E94FF1}" dt="2025-09-19T22:18:55.809" v="209"/>
      <pc:docMkLst>
        <pc:docMk/>
      </pc:docMkLst>
      <pc:sldChg chg="modSp mod">
        <pc:chgData name="Shannon Carroll" userId="4b70a5ddc4caae2a" providerId="LiveId" clId="{F8D98D58-7ECA-4953-B12A-6F47B1E94FF1}" dt="2025-09-19T22:13:01.636" v="163" actId="113"/>
        <pc:sldMkLst>
          <pc:docMk/>
          <pc:sldMk cId="3262765544" sldId="325"/>
        </pc:sldMkLst>
        <pc:spChg chg="mod">
          <ac:chgData name="Shannon Carroll" userId="4b70a5ddc4caae2a" providerId="LiveId" clId="{F8D98D58-7ECA-4953-B12A-6F47B1E94FF1}" dt="2025-09-19T22:13:01.636" v="163" actId="113"/>
          <ac:spMkLst>
            <pc:docMk/>
            <pc:sldMk cId="3262765544" sldId="325"/>
            <ac:spMk id="3" creationId="{302F459B-002E-E89C-3A0E-589730DD7197}"/>
          </ac:spMkLst>
        </pc:spChg>
      </pc:sldChg>
      <pc:sldChg chg="addSp delSp modSp mod">
        <pc:chgData name="Shannon Carroll" userId="4b70a5ddc4caae2a" providerId="LiveId" clId="{F8D98D58-7ECA-4953-B12A-6F47B1E94FF1}" dt="2025-09-19T22:01:26.985" v="153" actId="1076"/>
        <pc:sldMkLst>
          <pc:docMk/>
          <pc:sldMk cId="4165655568" sldId="337"/>
        </pc:sldMkLst>
        <pc:spChg chg="mod">
          <ac:chgData name="Shannon Carroll" userId="4b70a5ddc4caae2a" providerId="LiveId" clId="{F8D98D58-7ECA-4953-B12A-6F47B1E94FF1}" dt="2025-09-19T22:01:24.038" v="152" actId="1076"/>
          <ac:spMkLst>
            <pc:docMk/>
            <pc:sldMk cId="4165655568" sldId="337"/>
            <ac:spMk id="2" creationId="{5300CCF9-507A-9B33-F360-5F3A97BF4E61}"/>
          </ac:spMkLst>
        </pc:spChg>
        <pc:spChg chg="add mod">
          <ac:chgData name="Shannon Carroll" userId="4b70a5ddc4caae2a" providerId="LiveId" clId="{F8D98D58-7ECA-4953-B12A-6F47B1E94FF1}" dt="2025-09-19T22:01:26.985" v="153" actId="1076"/>
          <ac:spMkLst>
            <pc:docMk/>
            <pc:sldMk cId="4165655568" sldId="337"/>
            <ac:spMk id="4" creationId="{EBB505A9-C6E2-981E-3316-E88EBC02E618}"/>
          </ac:spMkLst>
        </pc:spChg>
        <pc:spChg chg="del mod">
          <ac:chgData name="Shannon Carroll" userId="4b70a5ddc4caae2a" providerId="LiveId" clId="{F8D98D58-7ECA-4953-B12A-6F47B1E94FF1}" dt="2025-09-19T22:00:55.267" v="143" actId="478"/>
          <ac:spMkLst>
            <pc:docMk/>
            <pc:sldMk cId="4165655568" sldId="337"/>
            <ac:spMk id="7" creationId="{06A57F1E-C73E-0F21-3059-203577391B59}"/>
          </ac:spMkLst>
        </pc:spChg>
      </pc:sldChg>
      <pc:sldChg chg="addSp modSp mod modAnim">
        <pc:chgData name="Shannon Carroll" userId="4b70a5ddc4caae2a" providerId="LiveId" clId="{F8D98D58-7ECA-4953-B12A-6F47B1E94FF1}" dt="2025-09-19T22:18:55.809" v="209"/>
        <pc:sldMkLst>
          <pc:docMk/>
          <pc:sldMk cId="973076079" sldId="338"/>
        </pc:sldMkLst>
        <pc:spChg chg="add mod">
          <ac:chgData name="Shannon Carroll" userId="4b70a5ddc4caae2a" providerId="LiveId" clId="{F8D98D58-7ECA-4953-B12A-6F47B1E94FF1}" dt="2025-09-19T22:18:45.318" v="207" actId="1076"/>
          <ac:spMkLst>
            <pc:docMk/>
            <pc:sldMk cId="973076079" sldId="338"/>
            <ac:spMk id="2" creationId="{C6938196-50BD-AEA9-1825-01115B956BB5}"/>
          </ac:spMkLst>
        </pc:spChg>
      </pc:sldChg>
      <pc:sldChg chg="modSp mod">
        <pc:chgData name="Shannon Carroll" userId="4b70a5ddc4caae2a" providerId="LiveId" clId="{F8D98D58-7ECA-4953-B12A-6F47B1E94FF1}" dt="2025-09-19T22:12:22.402" v="162" actId="404"/>
        <pc:sldMkLst>
          <pc:docMk/>
          <pc:sldMk cId="1618433265" sldId="352"/>
        </pc:sldMkLst>
        <pc:spChg chg="mod">
          <ac:chgData name="Shannon Carroll" userId="4b70a5ddc4caae2a" providerId="LiveId" clId="{F8D98D58-7ECA-4953-B12A-6F47B1E94FF1}" dt="2025-09-19T22:12:22.402" v="162" actId="404"/>
          <ac:spMkLst>
            <pc:docMk/>
            <pc:sldMk cId="1618433265" sldId="352"/>
            <ac:spMk id="6" creationId="{0C4DF471-1718-E610-0923-1E14681C482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AF03AE-1CC2-475F-B909-50970E9699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B63C45E-73BA-4C86-A24F-A5006B4E7B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37A4CE-17BB-4BB2-AC7B-97495293E2AC}" type="datetimeFigureOut">
              <a:rPr lang="en-US" smtClean="0"/>
              <a:t>9/21/25</a:t>
            </a:fld>
            <a:endParaRPr lang="en-US"/>
          </a:p>
        </p:txBody>
      </p:sp>
      <p:sp>
        <p:nvSpPr>
          <p:cNvPr id="4" name="Footer Placeholder 3">
            <a:extLst>
              <a:ext uri="{FF2B5EF4-FFF2-40B4-BE49-F238E27FC236}">
                <a16:creationId xmlns:a16="http://schemas.microsoft.com/office/drawing/2014/main" id="{D71DB874-DF6A-4AFA-8055-4AD7EE4CE3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677078F-04CB-4625-B536-5BCAA2EC6CA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0EF92D-82DD-4142-BCE8-036B91487D2E}" type="slidenum">
              <a:rPr lang="en-US" smtClean="0"/>
              <a:t>‹#›</a:t>
            </a:fld>
            <a:endParaRPr lang="en-US"/>
          </a:p>
        </p:txBody>
      </p:sp>
    </p:spTree>
    <p:extLst>
      <p:ext uri="{BB962C8B-B14F-4D97-AF65-F5344CB8AC3E}">
        <p14:creationId xmlns:p14="http://schemas.microsoft.com/office/powerpoint/2010/main" val="7570708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86C8F5-2FDA-4718-81AA-24F4816BBD56}" type="datetimeFigureOut">
              <a:rPr lang="en-US" smtClean="0"/>
              <a:t>9/21/25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8EC616-C518-4358-9496-6C33B2F5FA56}" type="slidenum">
              <a:rPr lang="en-US" smtClean="0"/>
              <a:t>‹#›</a:t>
            </a:fld>
            <a:endParaRPr lang="en-US"/>
          </a:p>
        </p:txBody>
      </p:sp>
    </p:spTree>
    <p:extLst>
      <p:ext uri="{BB962C8B-B14F-4D97-AF65-F5344CB8AC3E}">
        <p14:creationId xmlns:p14="http://schemas.microsoft.com/office/powerpoint/2010/main" val="1732322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Welcome group and invite them to have a notebook for notetaking to share at the end</a:t>
            </a:r>
          </a:p>
        </p:txBody>
      </p:sp>
      <p:sp>
        <p:nvSpPr>
          <p:cNvPr id="4" name="Slide Number Placeholder 3"/>
          <p:cNvSpPr>
            <a:spLocks noGrp="1"/>
          </p:cNvSpPr>
          <p:nvPr>
            <p:ph type="sldNum" sz="quarter" idx="5"/>
          </p:nvPr>
        </p:nvSpPr>
        <p:spPr/>
        <p:txBody>
          <a:bodyPr/>
          <a:lstStyle/>
          <a:p>
            <a:fld id="{C58EC616-C518-4358-9496-6C33B2F5FA56}" type="slidenum">
              <a:rPr lang="en-US" smtClean="0"/>
              <a:t>2</a:t>
            </a:fld>
            <a:endParaRPr lang="en-US"/>
          </a:p>
        </p:txBody>
      </p:sp>
    </p:spTree>
    <p:extLst>
      <p:ext uri="{BB962C8B-B14F-4D97-AF65-F5344CB8AC3E}">
        <p14:creationId xmlns:p14="http://schemas.microsoft.com/office/powerpoint/2010/main" val="3696834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D7069-22DB-436B-0FC2-211C0A045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0FEFF-65B7-E028-3EA0-A6BB23EEBD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F4FA9F-EE69-D482-76F3-62951D487C62}"/>
              </a:ext>
            </a:extLst>
          </p:cNvPr>
          <p:cNvSpPr>
            <a:spLocks noGrp="1"/>
          </p:cNvSpPr>
          <p:nvPr>
            <p:ph type="body" idx="1"/>
          </p:nvPr>
        </p:nvSpPr>
        <p:spPr/>
        <p:txBody>
          <a:bodyPr/>
          <a:lstStyle/>
          <a:p>
            <a:r>
              <a:rPr lang="en-US">
                <a:ea typeface="Calibri"/>
                <a:cs typeface="Calibri"/>
              </a:rPr>
              <a:t>Introduce the Safety Net – this is a metaphorical concept to alleviate relapse</a:t>
            </a:r>
          </a:p>
        </p:txBody>
      </p:sp>
      <p:sp>
        <p:nvSpPr>
          <p:cNvPr id="4" name="Slide Number Placeholder 3">
            <a:extLst>
              <a:ext uri="{FF2B5EF4-FFF2-40B4-BE49-F238E27FC236}">
                <a16:creationId xmlns:a16="http://schemas.microsoft.com/office/drawing/2014/main" id="{4F4F23F6-CCCB-19EA-F5B8-38801F1D5C2B}"/>
              </a:ext>
            </a:extLst>
          </p:cNvPr>
          <p:cNvSpPr>
            <a:spLocks noGrp="1"/>
          </p:cNvSpPr>
          <p:nvPr>
            <p:ph type="sldNum" sz="quarter" idx="5"/>
          </p:nvPr>
        </p:nvSpPr>
        <p:spPr/>
        <p:txBody>
          <a:bodyPr/>
          <a:lstStyle/>
          <a:p>
            <a:fld id="{C58EC616-C518-4358-9496-6C33B2F5FA56}" type="slidenum">
              <a:rPr lang="en-US" smtClean="0"/>
              <a:t>18</a:t>
            </a:fld>
            <a:endParaRPr lang="en-US"/>
          </a:p>
        </p:txBody>
      </p:sp>
    </p:spTree>
    <p:extLst>
      <p:ext uri="{BB962C8B-B14F-4D97-AF65-F5344CB8AC3E}">
        <p14:creationId xmlns:p14="http://schemas.microsoft.com/office/powerpoint/2010/main" val="819096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D8787-02DE-DDE1-4FD1-279EA6B015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6D7271-A434-3E41-F997-7B6ACF75A0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C17474-4BD6-A5AF-EE9F-67550AAB778E}"/>
              </a:ext>
            </a:extLst>
          </p:cNvPr>
          <p:cNvSpPr>
            <a:spLocks noGrp="1"/>
          </p:cNvSpPr>
          <p:nvPr>
            <p:ph type="body" idx="1"/>
          </p:nvPr>
        </p:nvSpPr>
        <p:spPr/>
        <p:txBody>
          <a:bodyPr/>
          <a:lstStyle/>
          <a:p>
            <a:endParaRPr lang="en-US">
              <a:solidFill>
                <a:srgbClr val="222222"/>
              </a:solidFill>
              <a:ea typeface="Calibri"/>
              <a:cs typeface="Calibri"/>
            </a:endParaRPr>
          </a:p>
        </p:txBody>
      </p:sp>
      <p:sp>
        <p:nvSpPr>
          <p:cNvPr id="4" name="Slide Number Placeholder 3">
            <a:extLst>
              <a:ext uri="{FF2B5EF4-FFF2-40B4-BE49-F238E27FC236}">
                <a16:creationId xmlns:a16="http://schemas.microsoft.com/office/drawing/2014/main" id="{8E391747-09AD-6954-047A-B3E9A0547206}"/>
              </a:ext>
            </a:extLst>
          </p:cNvPr>
          <p:cNvSpPr>
            <a:spLocks noGrp="1"/>
          </p:cNvSpPr>
          <p:nvPr>
            <p:ph type="sldNum" sz="quarter" idx="5"/>
          </p:nvPr>
        </p:nvSpPr>
        <p:spPr/>
        <p:txBody>
          <a:bodyPr/>
          <a:lstStyle/>
          <a:p>
            <a:fld id="{C58EC616-C518-4358-9496-6C33B2F5FA56}" type="slidenum">
              <a:rPr lang="en-US" smtClean="0"/>
              <a:t>19</a:t>
            </a:fld>
            <a:endParaRPr lang="en-US"/>
          </a:p>
        </p:txBody>
      </p:sp>
    </p:spTree>
    <p:extLst>
      <p:ext uri="{BB962C8B-B14F-4D97-AF65-F5344CB8AC3E}">
        <p14:creationId xmlns:p14="http://schemas.microsoft.com/office/powerpoint/2010/main" val="788533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40D4F-68A6-A2CC-CC91-F82728AC91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D72F70-66C6-669E-363D-34E2D98D13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3662E9-09ED-B9FF-6E31-836E306E1957}"/>
              </a:ext>
            </a:extLst>
          </p:cNvPr>
          <p:cNvSpPr>
            <a:spLocks noGrp="1"/>
          </p:cNvSpPr>
          <p:nvPr>
            <p:ph type="body" idx="1"/>
          </p:nvPr>
        </p:nvSpPr>
        <p:spPr/>
        <p:txBody>
          <a:bodyPr/>
          <a:lstStyle/>
          <a:p>
            <a:r>
              <a:rPr lang="en-US"/>
              <a:t>1. "Spirituality is the same as religion." Danger: This myth can alienate those who’ve been hurt by religious institutions, causing them to avoid practices that could support recovery like mindfulness, awe, or connection to meaning.(Spirituality is personal and can exist inside or outside of religion. Connection with the idea “I am a Spiritual being, having a Human experience” focuses on soul-consciousness rather than physical body.)</a:t>
            </a:r>
          </a:p>
          <a:p>
            <a:r>
              <a:rPr lang="en-US"/>
              <a:t>2. "If I'm spiritual, bad things won’t happen to me." Danger: This belief crumbles when unacceptable or unexpected events happen.(Life does not get easier because I am Spiritual, but it gets easier to live life on life’s terms.)</a:t>
            </a:r>
            <a:endParaRPr lang="en-US">
              <a:ea typeface="Calibri"/>
              <a:cs typeface="Calibri"/>
            </a:endParaRPr>
          </a:p>
          <a:p>
            <a:r>
              <a:rPr lang="en-US"/>
              <a:t>3. "Spiritual growth means always feeling peace or love." Danger: Growth often includes struggle, doubt, and discomfort. Believing otherwise may lead to suppressing difficult feelings — a common relapse trigger. (An inappropriate expectation is a resentment waiting to happen.)</a:t>
            </a:r>
            <a:endParaRPr lang="en-US">
              <a:ea typeface="Calibri"/>
              <a:cs typeface="Calibri"/>
            </a:endParaRPr>
          </a:p>
        </p:txBody>
      </p:sp>
      <p:sp>
        <p:nvSpPr>
          <p:cNvPr id="4" name="Slide Number Placeholder 3">
            <a:extLst>
              <a:ext uri="{FF2B5EF4-FFF2-40B4-BE49-F238E27FC236}">
                <a16:creationId xmlns:a16="http://schemas.microsoft.com/office/drawing/2014/main" id="{DB95F47D-28D0-CF7A-ECAE-00E44E010333}"/>
              </a:ext>
            </a:extLst>
          </p:cNvPr>
          <p:cNvSpPr>
            <a:spLocks noGrp="1"/>
          </p:cNvSpPr>
          <p:nvPr>
            <p:ph type="sldNum" sz="quarter" idx="5"/>
          </p:nvPr>
        </p:nvSpPr>
        <p:spPr/>
        <p:txBody>
          <a:bodyPr/>
          <a:lstStyle/>
          <a:p>
            <a:fld id="{C58EC616-C518-4358-9496-6C33B2F5FA56}" type="slidenum">
              <a:rPr lang="en-US" smtClean="0"/>
              <a:t>20</a:t>
            </a:fld>
            <a:endParaRPr lang="en-US"/>
          </a:p>
        </p:txBody>
      </p:sp>
    </p:spTree>
    <p:extLst>
      <p:ext uri="{BB962C8B-B14F-4D97-AF65-F5344CB8AC3E}">
        <p14:creationId xmlns:p14="http://schemas.microsoft.com/office/powerpoint/2010/main" val="1975324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C9D4A-9923-6411-C076-B86751A7CD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2CFE1B-365C-3942-51BE-6D8BA05F35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5DEF15-3672-8C73-996A-2522CC512605}"/>
              </a:ext>
            </a:extLst>
          </p:cNvPr>
          <p:cNvSpPr>
            <a:spLocks noGrp="1"/>
          </p:cNvSpPr>
          <p:nvPr>
            <p:ph type="body" idx="1"/>
          </p:nvPr>
        </p:nvSpPr>
        <p:spPr/>
        <p:txBody>
          <a:bodyPr/>
          <a:lstStyle/>
          <a:p>
            <a:br>
              <a:rPr lang="en-US"/>
            </a:br>
            <a:endParaRPr lang="en-US"/>
          </a:p>
        </p:txBody>
      </p:sp>
      <p:sp>
        <p:nvSpPr>
          <p:cNvPr id="4" name="Slide Number Placeholder 3">
            <a:extLst>
              <a:ext uri="{FF2B5EF4-FFF2-40B4-BE49-F238E27FC236}">
                <a16:creationId xmlns:a16="http://schemas.microsoft.com/office/drawing/2014/main" id="{1C413C52-9E9B-1C4B-042A-5723D35A8E72}"/>
              </a:ext>
            </a:extLst>
          </p:cNvPr>
          <p:cNvSpPr>
            <a:spLocks noGrp="1"/>
          </p:cNvSpPr>
          <p:nvPr>
            <p:ph type="sldNum" sz="quarter" idx="5"/>
          </p:nvPr>
        </p:nvSpPr>
        <p:spPr/>
        <p:txBody>
          <a:bodyPr/>
          <a:lstStyle/>
          <a:p>
            <a:fld id="{C58EC616-C518-4358-9496-6C33B2F5FA56}" type="slidenum">
              <a:rPr lang="en-US" smtClean="0"/>
              <a:t>25</a:t>
            </a:fld>
            <a:endParaRPr lang="en-US"/>
          </a:p>
        </p:txBody>
      </p:sp>
    </p:spTree>
    <p:extLst>
      <p:ext uri="{BB962C8B-B14F-4D97-AF65-F5344CB8AC3E}">
        <p14:creationId xmlns:p14="http://schemas.microsoft.com/office/powerpoint/2010/main" val="1736600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br>
            <a:endParaRPr lang="en-US"/>
          </a:p>
        </p:txBody>
      </p:sp>
      <p:sp>
        <p:nvSpPr>
          <p:cNvPr id="4" name="Slide Number Placeholder 3"/>
          <p:cNvSpPr>
            <a:spLocks noGrp="1"/>
          </p:cNvSpPr>
          <p:nvPr>
            <p:ph type="sldNum" sz="quarter" idx="5"/>
          </p:nvPr>
        </p:nvSpPr>
        <p:spPr/>
        <p:txBody>
          <a:bodyPr/>
          <a:lstStyle/>
          <a:p>
            <a:fld id="{C58EC616-C518-4358-9496-6C33B2F5FA56}" type="slidenum">
              <a:rPr lang="en-US" smtClean="0"/>
              <a:t>3</a:t>
            </a:fld>
            <a:endParaRPr lang="en-US"/>
          </a:p>
        </p:txBody>
      </p:sp>
    </p:spTree>
    <p:extLst>
      <p:ext uri="{BB962C8B-B14F-4D97-AF65-F5344CB8AC3E}">
        <p14:creationId xmlns:p14="http://schemas.microsoft.com/office/powerpoint/2010/main" val="612920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74594-C49E-33EB-AE46-EB0E2EF081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65E3EA-FD89-D6AE-0206-4A173A5B7D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19E671-F139-35D4-4B28-11F2EBE67DBA}"/>
              </a:ext>
            </a:extLst>
          </p:cNvPr>
          <p:cNvSpPr>
            <a:spLocks noGrp="1"/>
          </p:cNvSpPr>
          <p:nvPr>
            <p:ph type="body" idx="1"/>
          </p:nvPr>
        </p:nvSpPr>
        <p:spPr/>
        <p:txBody>
          <a:bodyPr/>
          <a:lstStyle/>
          <a:p>
            <a:br>
              <a:rPr lang="en-US"/>
            </a:br>
            <a:endParaRPr lang="en-US"/>
          </a:p>
        </p:txBody>
      </p:sp>
      <p:sp>
        <p:nvSpPr>
          <p:cNvPr id="4" name="Slide Number Placeholder 3">
            <a:extLst>
              <a:ext uri="{FF2B5EF4-FFF2-40B4-BE49-F238E27FC236}">
                <a16:creationId xmlns:a16="http://schemas.microsoft.com/office/drawing/2014/main" id="{7B86710E-3EDF-614D-E539-3BA709A95013}"/>
              </a:ext>
            </a:extLst>
          </p:cNvPr>
          <p:cNvSpPr>
            <a:spLocks noGrp="1"/>
          </p:cNvSpPr>
          <p:nvPr>
            <p:ph type="sldNum" sz="quarter" idx="5"/>
          </p:nvPr>
        </p:nvSpPr>
        <p:spPr/>
        <p:txBody>
          <a:bodyPr/>
          <a:lstStyle/>
          <a:p>
            <a:fld id="{C58EC616-C518-4358-9496-6C33B2F5FA56}" type="slidenum">
              <a:rPr lang="en-US" smtClean="0"/>
              <a:t>4</a:t>
            </a:fld>
            <a:endParaRPr lang="en-US"/>
          </a:p>
        </p:txBody>
      </p:sp>
    </p:spTree>
    <p:extLst>
      <p:ext uri="{BB962C8B-B14F-4D97-AF65-F5344CB8AC3E}">
        <p14:creationId xmlns:p14="http://schemas.microsoft.com/office/powerpoint/2010/main" val="1232073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Tsunami of grief, what do you do when grief hits you like a tsunami?</a:t>
            </a:r>
          </a:p>
        </p:txBody>
      </p:sp>
      <p:sp>
        <p:nvSpPr>
          <p:cNvPr id="4" name="Slide Number Placeholder 3"/>
          <p:cNvSpPr>
            <a:spLocks noGrp="1"/>
          </p:cNvSpPr>
          <p:nvPr>
            <p:ph type="sldNum" sz="quarter" idx="5"/>
          </p:nvPr>
        </p:nvSpPr>
        <p:spPr/>
        <p:txBody>
          <a:bodyPr/>
          <a:lstStyle/>
          <a:p>
            <a:fld id="{C58EC616-C518-4358-9496-6C33B2F5FA56}" type="slidenum">
              <a:rPr lang="en-US" smtClean="0"/>
              <a:t>7</a:t>
            </a:fld>
            <a:endParaRPr lang="en-US"/>
          </a:p>
        </p:txBody>
      </p:sp>
    </p:spTree>
    <p:extLst>
      <p:ext uri="{BB962C8B-B14F-4D97-AF65-F5344CB8AC3E}">
        <p14:creationId xmlns:p14="http://schemas.microsoft.com/office/powerpoint/2010/main" val="3750998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Introduce the Safety Net – this is a metaphorical concept to alleviate relapse</a:t>
            </a:r>
          </a:p>
        </p:txBody>
      </p:sp>
      <p:sp>
        <p:nvSpPr>
          <p:cNvPr id="4" name="Slide Number Placeholder 3"/>
          <p:cNvSpPr>
            <a:spLocks noGrp="1"/>
          </p:cNvSpPr>
          <p:nvPr>
            <p:ph type="sldNum" sz="quarter" idx="5"/>
          </p:nvPr>
        </p:nvSpPr>
        <p:spPr/>
        <p:txBody>
          <a:bodyPr/>
          <a:lstStyle/>
          <a:p>
            <a:fld id="{C58EC616-C518-4358-9496-6C33B2F5FA56}" type="slidenum">
              <a:rPr lang="en-US" smtClean="0"/>
              <a:t>8</a:t>
            </a:fld>
            <a:endParaRPr lang="en-US"/>
          </a:p>
        </p:txBody>
      </p:sp>
    </p:spTree>
    <p:extLst>
      <p:ext uri="{BB962C8B-B14F-4D97-AF65-F5344CB8AC3E}">
        <p14:creationId xmlns:p14="http://schemas.microsoft.com/office/powerpoint/2010/main" val="341899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"Once I'm in recovery, everything will get better." Danger: When life remains hard — or gets harder — this belief can lead to despair and disillusionment. Expecting instant peace or improvement sets people up for disappointment and a sense of failure.(Recovery is an ongoing process; a way of life, not a destination)</a:t>
            </a:r>
          </a:p>
          <a:p>
            <a:r>
              <a:rPr lang="en-US"/>
              <a:t>2. "I have to do this alone." Danger: Isolation is a major relapse risk. Believing that asking for help is weakness keeps people from the support networks they need in times of stress or grief. (Don’t isolate, you get bad advice.)</a:t>
            </a:r>
            <a:endParaRPr lang="en-US">
              <a:ea typeface="Calibri"/>
              <a:cs typeface="Calibri"/>
            </a:endParaRPr>
          </a:p>
          <a:p>
            <a:r>
              <a:rPr lang="en-US"/>
              <a:t>3. "Relapse is part of Recovery” Danger: While the phrase is often used with compassionate intent (to reduce shame if someone does relapse) it can often normalize relapse as something to be expected which can lower preventive actions. (Relapse is more about addiction than recovery. Relapse is often part of the process of recovery, but it is avoidable.)</a:t>
            </a:r>
            <a:endParaRPr lang="en-US">
              <a:ea typeface="Calibri"/>
              <a:cs typeface="Calibri"/>
            </a:endParaRPr>
          </a:p>
        </p:txBody>
      </p:sp>
      <p:sp>
        <p:nvSpPr>
          <p:cNvPr id="4" name="Slide Number Placeholder 3"/>
          <p:cNvSpPr>
            <a:spLocks noGrp="1"/>
          </p:cNvSpPr>
          <p:nvPr>
            <p:ph type="sldNum" sz="quarter" idx="5"/>
          </p:nvPr>
        </p:nvSpPr>
        <p:spPr/>
        <p:txBody>
          <a:bodyPr/>
          <a:lstStyle/>
          <a:p>
            <a:fld id="{C58EC616-C518-4358-9496-6C33B2F5FA56}" type="slidenum">
              <a:rPr lang="en-US" smtClean="0"/>
              <a:t>10</a:t>
            </a:fld>
            <a:endParaRPr lang="en-US"/>
          </a:p>
        </p:txBody>
      </p:sp>
    </p:spTree>
    <p:extLst>
      <p:ext uri="{BB962C8B-B14F-4D97-AF65-F5344CB8AC3E}">
        <p14:creationId xmlns:p14="http://schemas.microsoft.com/office/powerpoint/2010/main" val="1839751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3D41C-1B84-6B86-405C-9F537BEBFF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A7AC4B-159B-5464-42A7-28F2369D5C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2FE4C2-88FD-11C8-ABD4-EEEBEF34BA92}"/>
              </a:ext>
            </a:extLst>
          </p:cNvPr>
          <p:cNvSpPr>
            <a:spLocks noGrp="1"/>
          </p:cNvSpPr>
          <p:nvPr>
            <p:ph type="body" idx="1"/>
          </p:nvPr>
        </p:nvSpPr>
        <p:spPr/>
        <p:txBody>
          <a:bodyPr/>
          <a:lstStyle/>
          <a:p>
            <a:r>
              <a:rPr lang="en-US">
                <a:ea typeface="Calibri"/>
                <a:cs typeface="Calibri"/>
              </a:rPr>
              <a:t>Introduce the Safety Net – this is a metaphorical concept to alleviate relapse</a:t>
            </a:r>
          </a:p>
        </p:txBody>
      </p:sp>
      <p:sp>
        <p:nvSpPr>
          <p:cNvPr id="4" name="Slide Number Placeholder 3">
            <a:extLst>
              <a:ext uri="{FF2B5EF4-FFF2-40B4-BE49-F238E27FC236}">
                <a16:creationId xmlns:a16="http://schemas.microsoft.com/office/drawing/2014/main" id="{FDF9B60C-A911-B005-9421-148D4FF78126}"/>
              </a:ext>
            </a:extLst>
          </p:cNvPr>
          <p:cNvSpPr>
            <a:spLocks noGrp="1"/>
          </p:cNvSpPr>
          <p:nvPr>
            <p:ph type="sldNum" sz="quarter" idx="5"/>
          </p:nvPr>
        </p:nvSpPr>
        <p:spPr/>
        <p:txBody>
          <a:bodyPr/>
          <a:lstStyle/>
          <a:p>
            <a:fld id="{C58EC616-C518-4358-9496-6C33B2F5FA56}" type="slidenum">
              <a:rPr lang="en-US" smtClean="0"/>
              <a:t>13</a:t>
            </a:fld>
            <a:endParaRPr lang="en-US"/>
          </a:p>
        </p:txBody>
      </p:sp>
    </p:spTree>
    <p:extLst>
      <p:ext uri="{BB962C8B-B14F-4D97-AF65-F5344CB8AC3E}">
        <p14:creationId xmlns:p14="http://schemas.microsoft.com/office/powerpoint/2010/main" val="2220038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Elaborate on the Earth-based spiritual actions (</a:t>
            </a:r>
            <a:r>
              <a:rPr lang="en-US">
                <a:solidFill>
                  <a:srgbClr val="222222"/>
                </a:solidFill>
              </a:rPr>
              <a:t>moon, fire circles, spiritual conversations)</a:t>
            </a:r>
            <a:endParaRPr lang="en-US">
              <a:ea typeface="Calibri"/>
              <a:cs typeface="Calibri"/>
            </a:endParaRPr>
          </a:p>
        </p:txBody>
      </p:sp>
      <p:sp>
        <p:nvSpPr>
          <p:cNvPr id="4" name="Slide Number Placeholder 3"/>
          <p:cNvSpPr>
            <a:spLocks noGrp="1"/>
          </p:cNvSpPr>
          <p:nvPr>
            <p:ph type="sldNum" sz="quarter" idx="5"/>
          </p:nvPr>
        </p:nvSpPr>
        <p:spPr/>
        <p:txBody>
          <a:bodyPr/>
          <a:lstStyle/>
          <a:p>
            <a:fld id="{C58EC616-C518-4358-9496-6C33B2F5FA56}" type="slidenum">
              <a:rPr lang="en-US" smtClean="0"/>
              <a:t>14</a:t>
            </a:fld>
            <a:endParaRPr lang="en-US"/>
          </a:p>
        </p:txBody>
      </p:sp>
    </p:spTree>
    <p:extLst>
      <p:ext uri="{BB962C8B-B14F-4D97-AF65-F5344CB8AC3E}">
        <p14:creationId xmlns:p14="http://schemas.microsoft.com/office/powerpoint/2010/main" val="2220612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9FF8C-38EF-6D4F-CEE8-3481B51304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A76A01-A76D-8F6D-512E-CF2C48474E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E47EA0-AE12-9730-76CD-7B5359C40859}"/>
              </a:ext>
            </a:extLst>
          </p:cNvPr>
          <p:cNvSpPr>
            <a:spLocks noGrp="1"/>
          </p:cNvSpPr>
          <p:nvPr>
            <p:ph type="body" idx="1"/>
          </p:nvPr>
        </p:nvSpPr>
        <p:spPr/>
        <p:txBody>
          <a:bodyPr/>
          <a:lstStyle/>
          <a:p>
            <a:r>
              <a:rPr lang="en-US"/>
              <a:t>1. "Spirituality is the same as religion." Danger: This myth can alienate those who’ve been hurt by religious institutions, causing them to avoid practices that could support recovery like mindfulness, awe, or connection to meaning.(Spirituality is personal and can exist inside or outside of religion. Connection with the idea “I am a Spiritual being, having a Human experience” focuses on soul-consciousness rather than physical body.)</a:t>
            </a:r>
          </a:p>
          <a:p>
            <a:r>
              <a:rPr lang="en-US"/>
              <a:t>2. "If I'm spiritual, bad things won’t happen to me." Danger: This belief crumbles when unacceptable or unexpected events happen.(Life does not get easier because I am Spiritual, but it gets easier to live life on life’s terms.)</a:t>
            </a:r>
            <a:endParaRPr lang="en-US">
              <a:ea typeface="Calibri"/>
              <a:cs typeface="Calibri"/>
            </a:endParaRPr>
          </a:p>
          <a:p>
            <a:r>
              <a:rPr lang="en-US"/>
              <a:t>3. "Spiritual growth means always feeling peace or love." Danger: Growth often includes struggle, doubt, and discomfort. Believing otherwise may lead to suppressing difficult feelings — a common relapse trigger. (An inappropriate expectation is a resentment waiting to happen.)</a:t>
            </a:r>
            <a:endParaRPr lang="en-US">
              <a:ea typeface="Calibri"/>
              <a:cs typeface="Calibri"/>
            </a:endParaRPr>
          </a:p>
        </p:txBody>
      </p:sp>
      <p:sp>
        <p:nvSpPr>
          <p:cNvPr id="4" name="Slide Number Placeholder 3">
            <a:extLst>
              <a:ext uri="{FF2B5EF4-FFF2-40B4-BE49-F238E27FC236}">
                <a16:creationId xmlns:a16="http://schemas.microsoft.com/office/drawing/2014/main" id="{BB727B58-0DEE-EF70-00A5-4AFA8F18B8A3}"/>
              </a:ext>
            </a:extLst>
          </p:cNvPr>
          <p:cNvSpPr>
            <a:spLocks noGrp="1"/>
          </p:cNvSpPr>
          <p:nvPr>
            <p:ph type="sldNum" sz="quarter" idx="5"/>
          </p:nvPr>
        </p:nvSpPr>
        <p:spPr/>
        <p:txBody>
          <a:bodyPr/>
          <a:lstStyle/>
          <a:p>
            <a:fld id="{C58EC616-C518-4358-9496-6C33B2F5FA56}" type="slidenum">
              <a:rPr lang="en-US" smtClean="0"/>
              <a:t>15</a:t>
            </a:fld>
            <a:endParaRPr lang="en-US"/>
          </a:p>
        </p:txBody>
      </p:sp>
    </p:spTree>
    <p:extLst>
      <p:ext uri="{BB962C8B-B14F-4D97-AF65-F5344CB8AC3E}">
        <p14:creationId xmlns:p14="http://schemas.microsoft.com/office/powerpoint/2010/main" val="30970889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1A476F7-D5C8-1CEC-9F4A-86A24C0BF39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5455" t="5126"/>
          <a:stretch/>
        </p:blipFill>
        <p:spPr>
          <a:xfrm>
            <a:off x="0" y="0"/>
            <a:ext cx="5423337" cy="5356522"/>
          </a:xfrm>
          <a:prstGeom prst="rect">
            <a:avLst/>
          </a:prstGeom>
        </p:spPr>
      </p:pic>
      <p:pic>
        <p:nvPicPr>
          <p:cNvPr id="3" name="Graphic 2">
            <a:extLst>
              <a:ext uri="{FF2B5EF4-FFF2-40B4-BE49-F238E27FC236}">
                <a16:creationId xmlns:a16="http://schemas.microsoft.com/office/drawing/2014/main" id="{D0CBB0B7-F53E-97B4-C0F5-2D1842F1D23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14735" y="726953"/>
            <a:ext cx="3069021" cy="2381688"/>
          </a:xfrm>
          <a:prstGeom prst="rect">
            <a:avLst/>
          </a:prstGeom>
        </p:spPr>
      </p:pic>
      <p:sp>
        <p:nvSpPr>
          <p:cNvPr id="4" name="Rectangle 3">
            <a:extLst>
              <a:ext uri="{FF2B5EF4-FFF2-40B4-BE49-F238E27FC236}">
                <a16:creationId xmlns:a16="http://schemas.microsoft.com/office/drawing/2014/main" id="{EABE1252-9BC4-8186-499A-2A7107C2945E}"/>
              </a:ext>
              <a:ext uri="{C183D7F6-B498-43B3-948B-1728B52AA6E4}">
                <adec:decorative xmlns:adec="http://schemas.microsoft.com/office/drawing/2017/decorative" val="1"/>
              </a:ext>
            </a:extLst>
          </p:cNvPr>
          <p:cNvSpPr/>
          <p:nvPr userDrawn="1"/>
        </p:nvSpPr>
        <p:spPr>
          <a:xfrm>
            <a:off x="7315203" y="0"/>
            <a:ext cx="2045247"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544ACCFF-64A9-40AA-93F9-86E3CE016187}"/>
              </a:ext>
            </a:extLst>
          </p:cNvPr>
          <p:cNvSpPr>
            <a:spLocks noGrp="1"/>
          </p:cNvSpPr>
          <p:nvPr>
            <p:ph type="title" hasCustomPrompt="1"/>
          </p:nvPr>
        </p:nvSpPr>
        <p:spPr>
          <a:xfrm>
            <a:off x="768096" y="667512"/>
            <a:ext cx="5916168" cy="4873752"/>
          </a:xfrm>
          <a:prstGeom prst="rect">
            <a:avLst/>
          </a:prstGeom>
        </p:spPr>
        <p:txBody>
          <a:bodyPr anchor="b"/>
          <a:lstStyle>
            <a:lvl1pPr>
              <a:lnSpc>
                <a:spcPct val="100000"/>
              </a:lnSpc>
              <a:defRPr sz="5000" cap="all" spc="200" baseline="0"/>
            </a:lvl1pPr>
          </a:lstStyle>
          <a:p>
            <a:r>
              <a:rPr lang="en-US"/>
              <a:t>Click to add title</a:t>
            </a:r>
          </a:p>
        </p:txBody>
      </p:sp>
      <p:sp>
        <p:nvSpPr>
          <p:cNvPr id="9" name="Text Placeholder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768096" y="5568696"/>
            <a:ext cx="5276088" cy="859536"/>
          </a:xfrm>
          <a:prstGeom prst="rect">
            <a:avLst/>
          </a:prstGeom>
        </p:spPr>
        <p:txBody>
          <a:bodyPr anchor="t"/>
          <a:lstStyle>
            <a:lvl1pPr marL="0" indent="0">
              <a:buNone/>
              <a:defRPr sz="2000" b="0" i="0" spc="200" baseline="0">
                <a:solidFill>
                  <a:schemeClr val="accent4"/>
                </a:solidFill>
              </a:defRPr>
            </a:lvl1pPr>
          </a:lstStyle>
          <a:p>
            <a:pPr lvl="0"/>
            <a:r>
              <a:rPr lang="en-US"/>
              <a:t>Click to add name</a:t>
            </a:r>
          </a:p>
        </p:txBody>
      </p:sp>
      <p:sp>
        <p:nvSpPr>
          <p:cNvPr id="11" name="Picture Placeholder 10">
            <a:extLst>
              <a:ext uri="{FF2B5EF4-FFF2-40B4-BE49-F238E27FC236}">
                <a16:creationId xmlns:a16="http://schemas.microsoft.com/office/drawing/2014/main" id="{31CCC134-2698-41E9-A225-76300EF59E5D}"/>
              </a:ext>
            </a:extLst>
          </p:cNvPr>
          <p:cNvSpPr>
            <a:spLocks noGrp="1"/>
          </p:cNvSpPr>
          <p:nvPr>
            <p:ph type="pic" sz="quarter" idx="11" hasCustomPrompt="1"/>
          </p:nvPr>
        </p:nvSpPr>
        <p:spPr>
          <a:xfrm>
            <a:off x="7754112" y="947737"/>
            <a:ext cx="4048124" cy="4962525"/>
          </a:xfrm>
          <a:prstGeom prst="rect">
            <a:avLst/>
          </a:prstGeom>
        </p:spPr>
        <p:txBody>
          <a:bodyPr/>
          <a:lstStyle>
            <a:lvl1pPr marL="0" indent="0" algn="ctr">
              <a:buNone/>
              <a:defRPr spc="400" baseline="0"/>
            </a:lvl1pPr>
          </a:lstStyle>
          <a:p>
            <a:r>
              <a:rPr lang="en-US"/>
              <a:t>Click to add photo</a:t>
            </a:r>
          </a:p>
        </p:txBody>
      </p:sp>
    </p:spTree>
    <p:extLst>
      <p:ext uri="{BB962C8B-B14F-4D97-AF65-F5344CB8AC3E}">
        <p14:creationId xmlns:p14="http://schemas.microsoft.com/office/powerpoint/2010/main" val="277970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3F9824-10E6-81A0-0A31-9658CC0091BE}"/>
              </a:ext>
              <a:ext uri="{C183D7F6-B498-43B3-948B-1728B52AA6E4}">
                <adec:decorative xmlns:adec="http://schemas.microsoft.com/office/drawing/2017/decorative" val="1"/>
              </a:ext>
            </a:extLst>
          </p:cNvPr>
          <p:cNvSpPr/>
          <p:nvPr userDrawn="1"/>
        </p:nvSpPr>
        <p:spPr>
          <a:xfrm>
            <a:off x="0" y="4383"/>
            <a:ext cx="12192000" cy="1524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C3002FB0-0A62-2FA3-FB8D-3275F1072D07}"/>
              </a:ext>
            </a:extLst>
          </p:cNvPr>
          <p:cNvSpPr>
            <a:spLocks noGrp="1"/>
          </p:cNvSpPr>
          <p:nvPr>
            <p:ph type="title"/>
          </p:nvPr>
        </p:nvSpPr>
        <p:spPr>
          <a:xfrm>
            <a:off x="777240" y="365760"/>
            <a:ext cx="10890504" cy="1545336"/>
          </a:xfrm>
          <a:solidFill>
            <a:schemeClr val="bg1">
              <a:lumMod val="95000"/>
            </a:schemeClr>
          </a:solidFill>
        </p:spPr>
        <p:txBody>
          <a:bodyPr/>
          <a:lstStyle>
            <a:lvl1pPr>
              <a:defRPr baseline="0"/>
            </a:lvl1pPr>
          </a:lstStyle>
          <a:p>
            <a:r>
              <a:rPr lang="en-US"/>
              <a:t>Click to edit Master title style</a:t>
            </a:r>
          </a:p>
        </p:txBody>
      </p:sp>
      <p:sp>
        <p:nvSpPr>
          <p:cNvPr id="9" name="Content Placeholder 2">
            <a:extLst>
              <a:ext uri="{FF2B5EF4-FFF2-40B4-BE49-F238E27FC236}">
                <a16:creationId xmlns:a16="http://schemas.microsoft.com/office/drawing/2014/main" id="{4B5BF220-87F8-C1D3-102B-15C9BF2EE478}"/>
              </a:ext>
            </a:extLst>
          </p:cNvPr>
          <p:cNvSpPr>
            <a:spLocks noGrp="1"/>
          </p:cNvSpPr>
          <p:nvPr>
            <p:ph idx="13"/>
          </p:nvPr>
        </p:nvSpPr>
        <p:spPr>
          <a:xfrm>
            <a:off x="804672" y="2093976"/>
            <a:ext cx="10469880" cy="4014216"/>
          </a:xfrm>
          <a:noFill/>
        </p:spPr>
        <p:txBody>
          <a:bodyPr anchor="t" anchorCtr="0">
            <a:normAutofit/>
          </a:bodyPr>
          <a:lstStyle>
            <a:lvl1pPr>
              <a:spcAft>
                <a:spcPts val="1800"/>
              </a:spcAft>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910471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E4764D-8226-78DF-9303-299C95FA31F7}"/>
              </a:ext>
              <a:ext uri="{C183D7F6-B498-43B3-948B-1728B52AA6E4}">
                <adec:decorative xmlns:adec="http://schemas.microsoft.com/office/drawing/2017/decorative" val="1"/>
              </a:ext>
            </a:extLst>
          </p:cNvPr>
          <p:cNvSpPr/>
          <p:nvPr userDrawn="1"/>
        </p:nvSpPr>
        <p:spPr>
          <a:xfrm>
            <a:off x="3598984" y="0"/>
            <a:ext cx="1336431"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77C27D79-5B49-F06F-29C2-BF64295274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53477" y="5154421"/>
            <a:ext cx="3279227" cy="1229710"/>
          </a:xfrm>
          <a:prstGeom prst="rect">
            <a:avLst/>
          </a:prstGeom>
        </p:spPr>
      </p:pic>
      <p:pic>
        <p:nvPicPr>
          <p:cNvPr id="11" name="Graphic 10">
            <a:extLst>
              <a:ext uri="{FF2B5EF4-FFF2-40B4-BE49-F238E27FC236}">
                <a16:creationId xmlns:a16="http://schemas.microsoft.com/office/drawing/2014/main" id="{1545B34A-525D-FD4C-2384-D583B495C03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5455" t="5126"/>
          <a:stretch/>
        </p:blipFill>
        <p:spPr>
          <a:xfrm flipH="1">
            <a:off x="6768663" y="1729776"/>
            <a:ext cx="5423337" cy="5356522"/>
          </a:xfrm>
          <a:prstGeom prst="rect">
            <a:avLst/>
          </a:prstGeom>
        </p:spPr>
      </p:pic>
      <p:sp>
        <p:nvSpPr>
          <p:cNvPr id="7" name="Title 6">
            <a:extLst>
              <a:ext uri="{FF2B5EF4-FFF2-40B4-BE49-F238E27FC236}">
                <a16:creationId xmlns:a16="http://schemas.microsoft.com/office/drawing/2014/main" id="{1B59FA15-E93F-D07D-D82B-86E08C540E92}"/>
              </a:ext>
            </a:extLst>
          </p:cNvPr>
          <p:cNvSpPr>
            <a:spLocks noGrp="1"/>
          </p:cNvSpPr>
          <p:nvPr>
            <p:ph type="title" hasCustomPrompt="1"/>
          </p:nvPr>
        </p:nvSpPr>
        <p:spPr>
          <a:xfrm>
            <a:off x="5632704" y="795528"/>
            <a:ext cx="6099048" cy="5120640"/>
          </a:xfrm>
          <a:prstGeom prst="rect">
            <a:avLst/>
          </a:prstGeom>
          <a:solidFill>
            <a:schemeClr val="tx1">
              <a:alpha val="5000"/>
            </a:schemeClr>
          </a:solidFill>
        </p:spPr>
        <p:txBody>
          <a:bodyPr anchor="ctr"/>
          <a:lstStyle>
            <a:lvl1pPr>
              <a:lnSpc>
                <a:spcPct val="90000"/>
              </a:lnSpc>
              <a:defRPr sz="4800" cap="all" spc="0" baseline="0"/>
            </a:lvl1pPr>
          </a:lstStyle>
          <a:p>
            <a:r>
              <a:rPr lang="en-US"/>
              <a:t>Click to add title</a:t>
            </a:r>
          </a:p>
        </p:txBody>
      </p:sp>
      <p:sp>
        <p:nvSpPr>
          <p:cNvPr id="8" name="Picture Placeholder 10">
            <a:extLst>
              <a:ext uri="{FF2B5EF4-FFF2-40B4-BE49-F238E27FC236}">
                <a16:creationId xmlns:a16="http://schemas.microsoft.com/office/drawing/2014/main" id="{4F1B2B40-3852-2BC5-AA67-3AC0C94B5350}"/>
              </a:ext>
            </a:extLst>
          </p:cNvPr>
          <p:cNvSpPr>
            <a:spLocks noGrp="1"/>
          </p:cNvSpPr>
          <p:nvPr>
            <p:ph type="pic" sz="quarter" idx="13" hasCustomPrompt="1"/>
          </p:nvPr>
        </p:nvSpPr>
        <p:spPr>
          <a:xfrm>
            <a:off x="576072" y="950976"/>
            <a:ext cx="4050792" cy="4965192"/>
          </a:xfrm>
          <a:prstGeom prst="rect">
            <a:avLst/>
          </a:prstGeom>
        </p:spPr>
        <p:txBody>
          <a:bodyPr/>
          <a:lstStyle>
            <a:lvl1pPr marL="0" indent="0" algn="ctr">
              <a:buNone/>
              <a:defRPr spc="400" baseline="0"/>
            </a:lvl1pPr>
          </a:lstStyle>
          <a:p>
            <a:r>
              <a:rPr lang="en-US"/>
              <a:t>Click to add photo</a:t>
            </a:r>
          </a:p>
        </p:txBody>
      </p:sp>
    </p:spTree>
    <p:extLst>
      <p:ext uri="{BB962C8B-B14F-4D97-AF65-F5344CB8AC3E}">
        <p14:creationId xmlns:p14="http://schemas.microsoft.com/office/powerpoint/2010/main" val="4185421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4">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6177962F-BF83-8BF0-521C-AC2FE18512C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27085" b="-104"/>
          <a:stretch/>
        </p:blipFill>
        <p:spPr>
          <a:xfrm rot="5400000">
            <a:off x="7746274" y="2898378"/>
            <a:ext cx="3089740" cy="4876799"/>
          </a:xfrm>
          <a:prstGeom prst="rect">
            <a:avLst/>
          </a:prstGeom>
        </p:spPr>
      </p:pic>
      <p:sp>
        <p:nvSpPr>
          <p:cNvPr id="7" name="Rectangle 6">
            <a:extLst>
              <a:ext uri="{FF2B5EF4-FFF2-40B4-BE49-F238E27FC236}">
                <a16:creationId xmlns:a16="http://schemas.microsoft.com/office/drawing/2014/main" id="{5D003ACC-3116-807F-81D2-E8057D4C2C0F}"/>
              </a:ext>
              <a:ext uri="{C183D7F6-B498-43B3-948B-1728B52AA6E4}">
                <adec:decorative xmlns:adec="http://schemas.microsoft.com/office/drawing/2017/decorative" val="1"/>
              </a:ext>
            </a:extLst>
          </p:cNvPr>
          <p:cNvSpPr/>
          <p:nvPr userDrawn="1"/>
        </p:nvSpPr>
        <p:spPr>
          <a:xfrm>
            <a:off x="0" y="4383"/>
            <a:ext cx="12192000" cy="1524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B43485B2-AA3A-87CC-3B1B-A193C6EB5985}"/>
              </a:ext>
            </a:extLst>
          </p:cNvPr>
          <p:cNvSpPr>
            <a:spLocks noGrp="1"/>
          </p:cNvSpPr>
          <p:nvPr>
            <p:ph type="title"/>
          </p:nvPr>
        </p:nvSpPr>
        <p:spPr>
          <a:xfrm>
            <a:off x="777240" y="365760"/>
            <a:ext cx="10890504" cy="1545336"/>
          </a:xfrm>
          <a:solidFill>
            <a:schemeClr val="bg1">
              <a:lumMod val="95000"/>
            </a:schemeClr>
          </a:solidFill>
        </p:spPr>
        <p:txBody>
          <a:bodyPr/>
          <a:lstStyle>
            <a:lvl1pPr>
              <a:defRPr baseline="0"/>
            </a:lvl1pPr>
          </a:lstStyle>
          <a:p>
            <a:r>
              <a:rPr lang="en-US"/>
              <a:t>Click to edit Master title style</a:t>
            </a:r>
          </a:p>
        </p:txBody>
      </p:sp>
      <p:sp>
        <p:nvSpPr>
          <p:cNvPr id="9" name="Content Placeholder 2">
            <a:extLst>
              <a:ext uri="{FF2B5EF4-FFF2-40B4-BE49-F238E27FC236}">
                <a16:creationId xmlns:a16="http://schemas.microsoft.com/office/drawing/2014/main" id="{16EF9689-52F4-4A6F-BEAC-E0B840C117B5}"/>
              </a:ext>
            </a:extLst>
          </p:cNvPr>
          <p:cNvSpPr>
            <a:spLocks noGrp="1"/>
          </p:cNvSpPr>
          <p:nvPr>
            <p:ph idx="1"/>
          </p:nvPr>
        </p:nvSpPr>
        <p:spPr>
          <a:xfrm>
            <a:off x="777240" y="2093976"/>
            <a:ext cx="5833872" cy="3776472"/>
          </a:xfrm>
          <a:solidFill>
            <a:schemeClr val="bg1">
              <a:lumMod val="95000"/>
            </a:schemeClr>
          </a:solidFill>
        </p:spPr>
        <p:txBody>
          <a:bodyPr rIns="91440" anchor="t" anchorCtr="0">
            <a:normAutofit/>
          </a:bodyPr>
          <a:lstStyle>
            <a:lvl1pPr marL="457200" indent="-457200">
              <a:spcAft>
                <a:spcPts val="1800"/>
              </a:spcAft>
              <a:buFont typeface="+mj-lt"/>
              <a:buAutoNum type="arabicPeriod"/>
              <a:defRPr sz="2000"/>
            </a:lvl1pPr>
            <a:lvl2pPr marL="914400" indent="-457200">
              <a:buFont typeface="+mj-lt"/>
              <a:buAutoNum type="alphaLcPeriod"/>
              <a:defRPr sz="1800"/>
            </a:lvl2pPr>
            <a:lvl3pPr marL="1371600" indent="-457200">
              <a:buFont typeface="+mj-lt"/>
              <a:buAutoNum type="arabicParenR"/>
              <a:defRPr sz="1600"/>
            </a:lvl3pPr>
            <a:lvl4pPr marL="1828800" indent="-457200">
              <a:buFont typeface="+mj-lt"/>
              <a:buAutoNum type="alphaLcParenR"/>
              <a:defRPr sz="1400"/>
            </a:lvl4pPr>
            <a:lvl5pPr marL="2286000" indent="-457200">
              <a:buFont typeface="+mj-lt"/>
              <a:buAutoNum type="romanL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B532826-83B5-DC67-7DDB-45FD78E830A1}"/>
              </a:ext>
            </a:extLst>
          </p:cNvPr>
          <p:cNvSpPr>
            <a:spLocks noGrp="1"/>
          </p:cNvSpPr>
          <p:nvPr>
            <p:ph idx="13"/>
          </p:nvPr>
        </p:nvSpPr>
        <p:spPr>
          <a:xfrm>
            <a:off x="7306056" y="2093976"/>
            <a:ext cx="3172968" cy="3776472"/>
          </a:xfrm>
          <a:noFill/>
        </p:spPr>
        <p:txBody>
          <a:bodyPr anchor="t" anchorCtr="0">
            <a:normAutofit/>
          </a:bodyPr>
          <a:lstStyle>
            <a:lvl1pPr>
              <a:spcAft>
                <a:spcPts val="1800"/>
              </a:spcAft>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421904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47051E-220B-9586-3E85-05AF9DC9B680}"/>
              </a:ext>
              <a:ext uri="{C183D7F6-B498-43B3-948B-1728B52AA6E4}">
                <adec:decorative xmlns:adec="http://schemas.microsoft.com/office/drawing/2017/decorative" val="1"/>
              </a:ext>
            </a:extLst>
          </p:cNvPr>
          <p:cNvSpPr/>
          <p:nvPr userDrawn="1"/>
        </p:nvSpPr>
        <p:spPr>
          <a:xfrm>
            <a:off x="7315203" y="0"/>
            <a:ext cx="2045247"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68FA6629-B230-F528-AAE3-D182D963F05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27085" b="-104"/>
          <a:stretch/>
        </p:blipFill>
        <p:spPr>
          <a:xfrm rot="10800000">
            <a:off x="0" y="671161"/>
            <a:ext cx="3089740" cy="4876799"/>
          </a:xfrm>
          <a:prstGeom prst="rect">
            <a:avLst/>
          </a:prstGeom>
        </p:spPr>
      </p:pic>
      <p:pic>
        <p:nvPicPr>
          <p:cNvPr id="8" name="Graphic 7">
            <a:extLst>
              <a:ext uri="{FF2B5EF4-FFF2-40B4-BE49-F238E27FC236}">
                <a16:creationId xmlns:a16="http://schemas.microsoft.com/office/drawing/2014/main" id="{7FA0390C-256A-CE3C-1348-C39DBAE01D8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37644" y="655677"/>
            <a:ext cx="2438400" cy="2070100"/>
          </a:xfrm>
          <a:prstGeom prst="rect">
            <a:avLst/>
          </a:prstGeom>
        </p:spPr>
      </p:pic>
      <p:sp>
        <p:nvSpPr>
          <p:cNvPr id="7" name="Title 6">
            <a:extLst>
              <a:ext uri="{FF2B5EF4-FFF2-40B4-BE49-F238E27FC236}">
                <a16:creationId xmlns:a16="http://schemas.microsoft.com/office/drawing/2014/main" id="{544ACCFF-64A9-40AA-93F9-86E3CE016187}"/>
              </a:ext>
            </a:extLst>
          </p:cNvPr>
          <p:cNvSpPr>
            <a:spLocks noGrp="1"/>
          </p:cNvSpPr>
          <p:nvPr>
            <p:ph type="title" hasCustomPrompt="1"/>
          </p:nvPr>
        </p:nvSpPr>
        <p:spPr>
          <a:xfrm>
            <a:off x="768096" y="667512"/>
            <a:ext cx="5916168" cy="3666744"/>
          </a:xfrm>
          <a:prstGeom prst="rect">
            <a:avLst/>
          </a:prstGeom>
        </p:spPr>
        <p:txBody>
          <a:bodyPr anchor="b">
            <a:normAutofit/>
          </a:bodyPr>
          <a:lstStyle>
            <a:lvl1pPr>
              <a:lnSpc>
                <a:spcPct val="100000"/>
              </a:lnSpc>
              <a:defRPr sz="4800" cap="all" spc="200" baseline="0"/>
            </a:lvl1pPr>
          </a:lstStyle>
          <a:p>
            <a:r>
              <a:rPr lang="en-US"/>
              <a:t>Click to add title</a:t>
            </a:r>
          </a:p>
        </p:txBody>
      </p:sp>
      <p:sp>
        <p:nvSpPr>
          <p:cNvPr id="9" name="Text Placeholder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768096" y="4636008"/>
            <a:ext cx="5276088" cy="1554480"/>
          </a:xfrm>
          <a:prstGeom prst="rect">
            <a:avLst/>
          </a:prstGeom>
        </p:spPr>
        <p:txBody>
          <a:bodyPr anchor="t"/>
          <a:lstStyle>
            <a:lvl1pPr marL="0" indent="0">
              <a:spcAft>
                <a:spcPts val="600"/>
              </a:spcAft>
              <a:buNone/>
              <a:defRPr sz="2000" b="0" i="0" spc="200" baseline="0">
                <a:solidFill>
                  <a:schemeClr val="accent4"/>
                </a:solidFill>
              </a:defRPr>
            </a:lvl1pPr>
          </a:lstStyle>
          <a:p>
            <a:pPr lvl="0"/>
            <a:r>
              <a:rPr lang="en-US"/>
              <a:t>Click to add name</a:t>
            </a:r>
          </a:p>
        </p:txBody>
      </p:sp>
      <p:sp>
        <p:nvSpPr>
          <p:cNvPr id="11" name="Picture Placeholder 10">
            <a:extLst>
              <a:ext uri="{FF2B5EF4-FFF2-40B4-BE49-F238E27FC236}">
                <a16:creationId xmlns:a16="http://schemas.microsoft.com/office/drawing/2014/main" id="{31CCC134-2698-41E9-A225-76300EF59E5D}"/>
              </a:ext>
            </a:extLst>
          </p:cNvPr>
          <p:cNvSpPr>
            <a:spLocks noGrp="1"/>
          </p:cNvSpPr>
          <p:nvPr>
            <p:ph type="pic" sz="quarter" idx="11" hasCustomPrompt="1"/>
          </p:nvPr>
        </p:nvSpPr>
        <p:spPr>
          <a:xfrm>
            <a:off x="7754112" y="947737"/>
            <a:ext cx="4023360" cy="4962525"/>
          </a:xfrm>
          <a:prstGeom prst="rect">
            <a:avLst/>
          </a:prstGeom>
        </p:spPr>
        <p:txBody>
          <a:bodyPr/>
          <a:lstStyle>
            <a:lvl1pPr marL="0" indent="0" algn="ctr">
              <a:buNone/>
              <a:defRPr spc="400" baseline="0"/>
            </a:lvl1pPr>
          </a:lstStyle>
          <a:p>
            <a:r>
              <a:rPr lang="en-US"/>
              <a:t>Click to add photo</a:t>
            </a:r>
          </a:p>
        </p:txBody>
      </p:sp>
    </p:spTree>
    <p:extLst>
      <p:ext uri="{BB962C8B-B14F-4D97-AF65-F5344CB8AC3E}">
        <p14:creationId xmlns:p14="http://schemas.microsoft.com/office/powerpoint/2010/main" val="553565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ED2A3BD-B73E-1BD7-6B8B-22C9FB12483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27085" b="-104"/>
          <a:stretch/>
        </p:blipFill>
        <p:spPr>
          <a:xfrm rot="10800000">
            <a:off x="0" y="671161"/>
            <a:ext cx="3089740" cy="4876799"/>
          </a:xfrm>
          <a:prstGeom prst="rect">
            <a:avLst/>
          </a:prstGeom>
        </p:spPr>
      </p:pic>
      <p:sp>
        <p:nvSpPr>
          <p:cNvPr id="8" name="Rectangle 7">
            <a:extLst>
              <a:ext uri="{FF2B5EF4-FFF2-40B4-BE49-F238E27FC236}">
                <a16:creationId xmlns:a16="http://schemas.microsoft.com/office/drawing/2014/main" id="{0B3FCFB4-857F-ED0B-D469-F2A392F06BE2}"/>
              </a:ext>
              <a:ext uri="{C183D7F6-B498-43B3-948B-1728B52AA6E4}">
                <adec:decorative xmlns:adec="http://schemas.microsoft.com/office/drawing/2017/decorative" val="1"/>
              </a:ext>
            </a:extLst>
          </p:cNvPr>
          <p:cNvSpPr/>
          <p:nvPr userDrawn="1"/>
        </p:nvSpPr>
        <p:spPr>
          <a:xfrm>
            <a:off x="10142482" y="0"/>
            <a:ext cx="2049517"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E0604BC-34A9-95A0-8560-88E7547176F4}"/>
              </a:ext>
              <a:ext uri="{C183D7F6-B498-43B3-948B-1728B52AA6E4}">
                <adec:decorative xmlns:adec="http://schemas.microsoft.com/office/drawing/2017/decorative" val="1"/>
              </a:ext>
            </a:extLst>
          </p:cNvPr>
          <p:cNvSpPr/>
          <p:nvPr userDrawn="1"/>
        </p:nvSpPr>
        <p:spPr>
          <a:xfrm flipH="1">
            <a:off x="9911255" y="0"/>
            <a:ext cx="45719" cy="6858000"/>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FF2F08ED-0715-2E8A-476E-A005A7D75B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9013145" y="4934929"/>
            <a:ext cx="1841938" cy="968936"/>
          </a:xfrm>
          <a:prstGeom prst="rect">
            <a:avLst/>
          </a:prstGeom>
        </p:spPr>
      </p:pic>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768096" y="667512"/>
            <a:ext cx="3291840" cy="5513832"/>
          </a:xfrm>
          <a:solidFill>
            <a:schemeClr val="bg1">
              <a:lumMod val="95000"/>
            </a:schemeClr>
          </a:solidFill>
        </p:spPr>
        <p:txBody>
          <a:bodyPr/>
          <a:lstStyle/>
          <a:p>
            <a:r>
              <a:rPr lang="en-US"/>
              <a:t>Click to edit Master title style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p:nvPr>
        </p:nvSpPr>
        <p:spPr>
          <a:xfrm>
            <a:off x="5239512" y="667512"/>
            <a:ext cx="4105656" cy="5568696"/>
          </a:xfrm>
          <a:solidFill>
            <a:schemeClr val="bg1">
              <a:lumMod val="95000"/>
            </a:schemeClr>
          </a:solidFill>
        </p:spPr>
        <p:txBody>
          <a:bodyPr anchor="ctr" anchorCtr="0"/>
          <a:lstStyle>
            <a:lvl1pPr>
              <a:lnSpc>
                <a:spcPct val="150000"/>
              </a:lnSpc>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361931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imag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48277F-DB00-5149-6533-E8AEF0BAD4D5}"/>
              </a:ext>
              <a:ext uri="{C183D7F6-B498-43B3-948B-1728B52AA6E4}">
                <adec:decorative xmlns:adec="http://schemas.microsoft.com/office/drawing/2017/decorative" val="1"/>
              </a:ext>
            </a:extLst>
          </p:cNvPr>
          <p:cNvSpPr/>
          <p:nvPr userDrawn="1"/>
        </p:nvSpPr>
        <p:spPr>
          <a:xfrm>
            <a:off x="3573518" y="0"/>
            <a:ext cx="1334321"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8067A69A-84EE-0E71-D053-F462EBCC8E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63520" y="655677"/>
            <a:ext cx="2438400" cy="2070100"/>
          </a:xfrm>
          <a:prstGeom prst="rect">
            <a:avLst/>
          </a:prstGeom>
        </p:spPr>
      </p:pic>
      <p:sp>
        <p:nvSpPr>
          <p:cNvPr id="7" name="Title 6">
            <a:extLst>
              <a:ext uri="{FF2B5EF4-FFF2-40B4-BE49-F238E27FC236}">
                <a16:creationId xmlns:a16="http://schemas.microsoft.com/office/drawing/2014/main" id="{544ACCFF-64A9-40AA-93F9-86E3CE016187}"/>
              </a:ext>
            </a:extLst>
          </p:cNvPr>
          <p:cNvSpPr>
            <a:spLocks noGrp="1"/>
          </p:cNvSpPr>
          <p:nvPr>
            <p:ph type="title" hasCustomPrompt="1"/>
          </p:nvPr>
        </p:nvSpPr>
        <p:spPr>
          <a:xfrm>
            <a:off x="6099048" y="658368"/>
            <a:ext cx="5486400" cy="3621024"/>
          </a:xfrm>
          <a:prstGeom prst="rect">
            <a:avLst/>
          </a:prstGeom>
          <a:solidFill>
            <a:schemeClr val="bg1">
              <a:lumMod val="95000"/>
            </a:schemeClr>
          </a:solidFill>
        </p:spPr>
        <p:txBody>
          <a:bodyPr anchor="b"/>
          <a:lstStyle>
            <a:lvl1pPr>
              <a:lnSpc>
                <a:spcPct val="90000"/>
              </a:lnSpc>
              <a:defRPr sz="4800" cap="all" spc="0" baseline="0"/>
            </a:lvl1pPr>
          </a:lstStyle>
          <a:p>
            <a:r>
              <a:rPr lang="en-US"/>
              <a:t>Click to add title</a:t>
            </a:r>
          </a:p>
        </p:txBody>
      </p:sp>
      <p:sp>
        <p:nvSpPr>
          <p:cNvPr id="11" name="Picture Placeholder 10">
            <a:extLst>
              <a:ext uri="{FF2B5EF4-FFF2-40B4-BE49-F238E27FC236}">
                <a16:creationId xmlns:a16="http://schemas.microsoft.com/office/drawing/2014/main" id="{31CCC134-2698-41E9-A225-76300EF59E5D}"/>
              </a:ext>
            </a:extLst>
          </p:cNvPr>
          <p:cNvSpPr>
            <a:spLocks noGrp="1"/>
          </p:cNvSpPr>
          <p:nvPr>
            <p:ph type="pic" sz="quarter" idx="11" hasCustomPrompt="1"/>
          </p:nvPr>
        </p:nvSpPr>
        <p:spPr>
          <a:xfrm>
            <a:off x="630936" y="576072"/>
            <a:ext cx="4023360" cy="5495544"/>
          </a:xfrm>
          <a:prstGeom prst="rect">
            <a:avLst/>
          </a:prstGeom>
        </p:spPr>
        <p:txBody>
          <a:bodyPr/>
          <a:lstStyle>
            <a:lvl1pPr marL="0" indent="0" algn="ctr">
              <a:buNone/>
              <a:defRPr spc="400" baseline="0"/>
            </a:lvl1pPr>
          </a:lstStyle>
          <a:p>
            <a:r>
              <a:rPr lang="en-US"/>
              <a:t>Click to add photo</a:t>
            </a:r>
          </a:p>
        </p:txBody>
      </p:sp>
      <p:sp>
        <p:nvSpPr>
          <p:cNvPr id="9" name="Text Placeholder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6099048" y="4553712"/>
            <a:ext cx="5486400" cy="1005840"/>
          </a:xfrm>
          <a:prstGeom prst="rect">
            <a:avLst/>
          </a:prstGeom>
          <a:solidFill>
            <a:schemeClr val="bg1">
              <a:lumMod val="95000"/>
            </a:schemeClr>
          </a:solidFill>
        </p:spPr>
        <p:txBody>
          <a:bodyPr anchor="t">
            <a:normAutofit/>
          </a:bodyPr>
          <a:lstStyle>
            <a:lvl1pPr marL="0" indent="0">
              <a:buNone/>
              <a:defRPr sz="2400" b="0" i="0" spc="0" baseline="0">
                <a:solidFill>
                  <a:schemeClr val="accent4"/>
                </a:solidFill>
              </a:defRPr>
            </a:lvl1pPr>
          </a:lstStyle>
          <a:p>
            <a:pPr lvl="0"/>
            <a:r>
              <a:rPr lang="en-US"/>
              <a:t>Click to add name</a:t>
            </a:r>
          </a:p>
        </p:txBody>
      </p:sp>
    </p:spTree>
    <p:extLst>
      <p:ext uri="{BB962C8B-B14F-4D97-AF65-F5344CB8AC3E}">
        <p14:creationId xmlns:p14="http://schemas.microsoft.com/office/powerpoint/2010/main" val="3451331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17B23C3-2F98-4465-21EA-A49296DA1F6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r="27085" b="-104"/>
          <a:stretch/>
        </p:blipFill>
        <p:spPr>
          <a:xfrm rot="5400000">
            <a:off x="7746274" y="2898378"/>
            <a:ext cx="3089740" cy="4876799"/>
          </a:xfrm>
          <a:prstGeom prst="rect">
            <a:avLst/>
          </a:prstGeom>
        </p:spPr>
      </p:pic>
      <p:sp>
        <p:nvSpPr>
          <p:cNvPr id="8" name="Rectangle 7">
            <a:extLst>
              <a:ext uri="{FF2B5EF4-FFF2-40B4-BE49-F238E27FC236}">
                <a16:creationId xmlns:a16="http://schemas.microsoft.com/office/drawing/2014/main" id="{3397A4D6-9D7A-63FE-63C9-A585FFE05579}"/>
              </a:ext>
              <a:ext uri="{C183D7F6-B498-43B3-948B-1728B52AA6E4}">
                <adec:decorative xmlns:adec="http://schemas.microsoft.com/office/drawing/2017/decorative" val="1"/>
              </a:ext>
            </a:extLst>
          </p:cNvPr>
          <p:cNvSpPr/>
          <p:nvPr userDrawn="1"/>
        </p:nvSpPr>
        <p:spPr>
          <a:xfrm>
            <a:off x="0" y="4383"/>
            <a:ext cx="12192000" cy="1524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777240" y="365760"/>
            <a:ext cx="10149840" cy="1545336"/>
          </a:xfrm>
          <a:solidFill>
            <a:schemeClr val="bg1">
              <a:lumMod val="95000"/>
            </a:schemeClr>
          </a:solidFill>
        </p:spPr>
        <p:txBody>
          <a:bodyPr/>
          <a:lstStyle>
            <a:lvl1pPr>
              <a:defRPr baseline="0"/>
            </a:lvl1pPr>
          </a:lstStyle>
          <a:p>
            <a:r>
              <a:rPr lang="en-US"/>
              <a:t>Click to edit Master title style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p:nvPr>
        </p:nvSpPr>
        <p:spPr>
          <a:xfrm>
            <a:off x="777240" y="2093976"/>
            <a:ext cx="4370832" cy="3776472"/>
          </a:xfrm>
          <a:solidFill>
            <a:schemeClr val="bg1">
              <a:lumMod val="95000"/>
            </a:schemeClr>
          </a:solidFill>
        </p:spPr>
        <p:txBody>
          <a:bodyPr rIns="45720" anchor="t" anchorCtr="0">
            <a:normAutofit/>
          </a:bodyPr>
          <a:lstStyle>
            <a:lvl1pPr>
              <a:spcAft>
                <a:spcPts val="1800"/>
              </a:spcAft>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3A182AF-83EB-0BA6-3ADD-B49BDD9E37ED}"/>
              </a:ext>
            </a:extLst>
          </p:cNvPr>
          <p:cNvSpPr>
            <a:spLocks noGrp="1"/>
          </p:cNvSpPr>
          <p:nvPr>
            <p:ph idx="13"/>
          </p:nvPr>
        </p:nvSpPr>
        <p:spPr>
          <a:xfrm>
            <a:off x="6099048" y="2112264"/>
            <a:ext cx="4370832" cy="3776472"/>
          </a:xfrm>
          <a:noFill/>
        </p:spPr>
        <p:txBody>
          <a:bodyPr anchor="t" anchorCtr="0">
            <a:normAutofit/>
          </a:bodyPr>
          <a:lstStyle>
            <a:lvl1pPr>
              <a:spcAft>
                <a:spcPts val="1800"/>
              </a:spcAft>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063786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and image 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7C8AFE-E640-9C6A-F20C-CDE1D4EF5745}"/>
              </a:ext>
              <a:ext uri="{C183D7F6-B498-43B3-948B-1728B52AA6E4}">
                <adec:decorative xmlns:adec="http://schemas.microsoft.com/office/drawing/2017/decorative" val="1"/>
              </a:ext>
            </a:extLst>
          </p:cNvPr>
          <p:cNvSpPr/>
          <p:nvPr userDrawn="1"/>
        </p:nvSpPr>
        <p:spPr>
          <a:xfrm>
            <a:off x="9627476" y="0"/>
            <a:ext cx="1334321"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31CF2607-B5C7-9992-C51D-DD5E7FC5FB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79827" y="3157140"/>
            <a:ext cx="2438400" cy="2070100"/>
          </a:xfrm>
          <a:prstGeom prst="rect">
            <a:avLst/>
          </a:prstGeom>
        </p:spPr>
      </p:pic>
      <p:pic>
        <p:nvPicPr>
          <p:cNvPr id="4" name="Graphic 3">
            <a:extLst>
              <a:ext uri="{FF2B5EF4-FFF2-40B4-BE49-F238E27FC236}">
                <a16:creationId xmlns:a16="http://schemas.microsoft.com/office/drawing/2014/main" id="{6D2F83CD-8345-462A-4412-5A54CB1FDDE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8916"/>
          <a:stretch/>
        </p:blipFill>
        <p:spPr>
          <a:xfrm>
            <a:off x="0" y="3950466"/>
            <a:ext cx="3005804" cy="2224362"/>
          </a:xfrm>
          <a:prstGeom prst="rect">
            <a:avLst/>
          </a:prstGeom>
        </p:spPr>
      </p:pic>
      <p:sp>
        <p:nvSpPr>
          <p:cNvPr id="7" name="Title 6">
            <a:extLst>
              <a:ext uri="{FF2B5EF4-FFF2-40B4-BE49-F238E27FC236}">
                <a16:creationId xmlns:a16="http://schemas.microsoft.com/office/drawing/2014/main" id="{544ACCFF-64A9-40AA-93F9-86E3CE016187}"/>
              </a:ext>
            </a:extLst>
          </p:cNvPr>
          <p:cNvSpPr>
            <a:spLocks noGrp="1"/>
          </p:cNvSpPr>
          <p:nvPr>
            <p:ph type="title" hasCustomPrompt="1"/>
          </p:nvPr>
        </p:nvSpPr>
        <p:spPr>
          <a:xfrm>
            <a:off x="768096" y="685800"/>
            <a:ext cx="5486400" cy="3383280"/>
          </a:xfrm>
          <a:prstGeom prst="rect">
            <a:avLst/>
          </a:prstGeom>
          <a:solidFill>
            <a:schemeClr val="bg1">
              <a:lumMod val="95000"/>
            </a:schemeClr>
          </a:solidFill>
        </p:spPr>
        <p:txBody>
          <a:bodyPr anchor="b"/>
          <a:lstStyle>
            <a:lvl1pPr>
              <a:lnSpc>
                <a:spcPct val="90000"/>
              </a:lnSpc>
              <a:defRPr sz="4800" cap="all" spc="0" baseline="0"/>
            </a:lvl1pPr>
          </a:lstStyle>
          <a:p>
            <a:r>
              <a:rPr lang="en-US"/>
              <a:t>Click to add title</a:t>
            </a:r>
          </a:p>
        </p:txBody>
      </p:sp>
      <p:sp>
        <p:nvSpPr>
          <p:cNvPr id="9" name="Text Placeholder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768096" y="4343400"/>
            <a:ext cx="5486400" cy="1005840"/>
          </a:xfrm>
          <a:prstGeom prst="rect">
            <a:avLst/>
          </a:prstGeom>
          <a:solidFill>
            <a:schemeClr val="tx1">
              <a:alpha val="5000"/>
            </a:schemeClr>
          </a:solidFill>
        </p:spPr>
        <p:txBody>
          <a:bodyPr anchor="t">
            <a:normAutofit/>
          </a:bodyPr>
          <a:lstStyle>
            <a:lvl1pPr marL="0" indent="0">
              <a:buNone/>
              <a:defRPr sz="2400" b="0" i="0" spc="0" baseline="0">
                <a:solidFill>
                  <a:schemeClr val="accent4"/>
                </a:solidFill>
              </a:defRPr>
            </a:lvl1pPr>
          </a:lstStyle>
          <a:p>
            <a:pPr lvl="0"/>
            <a:r>
              <a:rPr lang="en-US"/>
              <a:t>Click to add name</a:t>
            </a:r>
          </a:p>
        </p:txBody>
      </p:sp>
      <p:sp>
        <p:nvSpPr>
          <p:cNvPr id="11" name="Picture Placeholder 10">
            <a:extLst>
              <a:ext uri="{FF2B5EF4-FFF2-40B4-BE49-F238E27FC236}">
                <a16:creationId xmlns:a16="http://schemas.microsoft.com/office/drawing/2014/main" id="{31CCC134-2698-41E9-A225-76300EF59E5D}"/>
              </a:ext>
            </a:extLst>
          </p:cNvPr>
          <p:cNvSpPr>
            <a:spLocks noGrp="1"/>
          </p:cNvSpPr>
          <p:nvPr>
            <p:ph type="pic" sz="quarter" idx="11" hasCustomPrompt="1"/>
          </p:nvPr>
        </p:nvSpPr>
        <p:spPr>
          <a:xfrm>
            <a:off x="6684264" y="576072"/>
            <a:ext cx="4023360" cy="5495544"/>
          </a:xfrm>
          <a:prstGeom prst="rect">
            <a:avLst/>
          </a:prstGeom>
        </p:spPr>
        <p:txBody>
          <a:bodyPr/>
          <a:lstStyle>
            <a:lvl1pPr marL="0" indent="0" algn="ctr">
              <a:buNone/>
              <a:defRPr spc="400" baseline="0"/>
            </a:lvl1pPr>
          </a:lstStyle>
          <a:p>
            <a:r>
              <a:rPr lang="en-US"/>
              <a:t>Click to add photo</a:t>
            </a:r>
          </a:p>
        </p:txBody>
      </p:sp>
    </p:spTree>
    <p:extLst>
      <p:ext uri="{BB962C8B-B14F-4D97-AF65-F5344CB8AC3E}">
        <p14:creationId xmlns:p14="http://schemas.microsoft.com/office/powerpoint/2010/main" val="1306737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397A4D6-9D7A-63FE-63C9-A585FFE05579}"/>
              </a:ext>
              <a:ext uri="{C183D7F6-B498-43B3-948B-1728B52AA6E4}">
                <adec:decorative xmlns:adec="http://schemas.microsoft.com/office/drawing/2017/decorative" val="1"/>
              </a:ext>
            </a:extLst>
          </p:cNvPr>
          <p:cNvSpPr/>
          <p:nvPr userDrawn="1"/>
        </p:nvSpPr>
        <p:spPr>
          <a:xfrm>
            <a:off x="0" y="4383"/>
            <a:ext cx="12192000" cy="1524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777240" y="365760"/>
            <a:ext cx="10890504" cy="1545336"/>
          </a:xfrm>
          <a:solidFill>
            <a:schemeClr val="bg1">
              <a:lumMod val="95000"/>
            </a:schemeClr>
          </a:solidFill>
        </p:spPr>
        <p:txBody>
          <a:bodyPr/>
          <a:lstStyle>
            <a:lvl1pPr>
              <a:defRPr baseline="0"/>
            </a:lvl1pPr>
          </a:lstStyle>
          <a:p>
            <a:r>
              <a:rPr lang="en-US"/>
              <a:t>Click to edit Master title style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p:nvPr>
        </p:nvSpPr>
        <p:spPr>
          <a:xfrm>
            <a:off x="777240" y="2093976"/>
            <a:ext cx="3419856" cy="3776472"/>
          </a:xfrm>
          <a:solidFill>
            <a:schemeClr val="tx1">
              <a:alpha val="5000"/>
            </a:schemeClr>
          </a:solidFill>
        </p:spPr>
        <p:txBody>
          <a:bodyPr rIns="45720" anchor="t" anchorCtr="0">
            <a:normAutofit/>
          </a:bodyPr>
          <a:lstStyle>
            <a:lvl1pPr>
              <a:spcAft>
                <a:spcPts val="1800"/>
              </a:spcAft>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3A182AF-83EB-0BA6-3ADD-B49BDD9E37ED}"/>
              </a:ext>
            </a:extLst>
          </p:cNvPr>
          <p:cNvSpPr>
            <a:spLocks noGrp="1"/>
          </p:cNvSpPr>
          <p:nvPr>
            <p:ph idx="13"/>
          </p:nvPr>
        </p:nvSpPr>
        <p:spPr>
          <a:xfrm>
            <a:off x="4864608" y="2093976"/>
            <a:ext cx="6382512" cy="3749040"/>
          </a:xfrm>
          <a:noFill/>
        </p:spPr>
        <p:txBody>
          <a:bodyPr anchor="t" anchorCtr="0">
            <a:normAutofit/>
          </a:bodyPr>
          <a:lstStyle>
            <a:lvl1pPr>
              <a:spcAft>
                <a:spcPts val="1800"/>
              </a:spcAft>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pic>
        <p:nvPicPr>
          <p:cNvPr id="10" name="Graphic 9">
            <a:extLst>
              <a:ext uri="{FF2B5EF4-FFF2-40B4-BE49-F238E27FC236}">
                <a16:creationId xmlns:a16="http://schemas.microsoft.com/office/drawing/2014/main" id="{CB897DD0-4462-B31B-50A9-D399FD0F589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529"/>
          <a:stretch/>
        </p:blipFill>
        <p:spPr>
          <a:xfrm>
            <a:off x="3815" y="4389845"/>
            <a:ext cx="5024198" cy="2463772"/>
          </a:xfrm>
          <a:prstGeom prst="rect">
            <a:avLst/>
          </a:prstGeom>
        </p:spPr>
      </p:pic>
    </p:spTree>
    <p:extLst>
      <p:ext uri="{BB962C8B-B14F-4D97-AF65-F5344CB8AC3E}">
        <p14:creationId xmlns:p14="http://schemas.microsoft.com/office/powerpoint/2010/main" val="3645425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with image r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5EA319-BD06-493B-D1CD-EC2AF739443B}"/>
              </a:ext>
              <a:ext uri="{C183D7F6-B498-43B3-948B-1728B52AA6E4}">
                <adec:decorative xmlns:adec="http://schemas.microsoft.com/office/drawing/2017/decorative" val="1"/>
              </a:ext>
            </a:extLst>
          </p:cNvPr>
          <p:cNvSpPr/>
          <p:nvPr userDrawn="1"/>
        </p:nvSpPr>
        <p:spPr>
          <a:xfrm>
            <a:off x="7547991" y="0"/>
            <a:ext cx="1703832"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560446E-E817-5E2A-D76A-43A4168EF1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7246669" y="4842646"/>
            <a:ext cx="1611949" cy="1853259"/>
          </a:xfrm>
          <a:prstGeom prst="rect">
            <a:avLst/>
          </a:prstGeom>
        </p:spPr>
      </p:pic>
      <p:sp>
        <p:nvSpPr>
          <p:cNvPr id="10" name="Title 1">
            <a:extLst>
              <a:ext uri="{FF2B5EF4-FFF2-40B4-BE49-F238E27FC236}">
                <a16:creationId xmlns:a16="http://schemas.microsoft.com/office/drawing/2014/main" id="{17DC846D-C40C-085A-6A57-EBD733E9C244}"/>
              </a:ext>
            </a:extLst>
          </p:cNvPr>
          <p:cNvSpPr>
            <a:spLocks noGrp="1"/>
          </p:cNvSpPr>
          <p:nvPr>
            <p:ph type="title"/>
          </p:nvPr>
        </p:nvSpPr>
        <p:spPr>
          <a:xfrm>
            <a:off x="777240" y="365760"/>
            <a:ext cx="6291072" cy="2670048"/>
          </a:xfrm>
          <a:solidFill>
            <a:schemeClr val="bg1">
              <a:lumMod val="95000"/>
            </a:schemeClr>
          </a:solidFill>
        </p:spPr>
        <p:txBody>
          <a:bodyPr/>
          <a:lstStyle>
            <a:lvl1pPr>
              <a:defRPr baseline="0"/>
            </a:lvl1pPr>
          </a:lstStyle>
          <a:p>
            <a:r>
              <a:rPr lang="en-US"/>
              <a:t>Click to edit Master title style</a:t>
            </a:r>
          </a:p>
        </p:txBody>
      </p:sp>
      <p:sp>
        <p:nvSpPr>
          <p:cNvPr id="11" name="Content Placeholder 2">
            <a:extLst>
              <a:ext uri="{FF2B5EF4-FFF2-40B4-BE49-F238E27FC236}">
                <a16:creationId xmlns:a16="http://schemas.microsoft.com/office/drawing/2014/main" id="{0F5F674E-A7FF-FC97-AC6B-9E98247F633F}"/>
              </a:ext>
            </a:extLst>
          </p:cNvPr>
          <p:cNvSpPr>
            <a:spLocks noGrp="1"/>
          </p:cNvSpPr>
          <p:nvPr>
            <p:ph idx="1"/>
          </p:nvPr>
        </p:nvSpPr>
        <p:spPr>
          <a:xfrm>
            <a:off x="777240" y="3346704"/>
            <a:ext cx="6016752" cy="2670048"/>
          </a:xfrm>
          <a:solidFill>
            <a:schemeClr val="bg1">
              <a:lumMod val="95000"/>
            </a:schemeClr>
          </a:solidFill>
        </p:spPr>
        <p:txBody>
          <a:bodyPr rIns="45720" anchor="t" anchorCtr="0">
            <a:normAutofit/>
          </a:bodyPr>
          <a:lstStyle>
            <a:lvl1pPr>
              <a:spcAft>
                <a:spcPts val="1800"/>
              </a:spcAft>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10">
            <a:extLst>
              <a:ext uri="{FF2B5EF4-FFF2-40B4-BE49-F238E27FC236}">
                <a16:creationId xmlns:a16="http://schemas.microsoft.com/office/drawing/2014/main" id="{F3752326-0FB4-41C5-2D91-5CBFDC2DAD85}"/>
              </a:ext>
            </a:extLst>
          </p:cNvPr>
          <p:cNvSpPr>
            <a:spLocks noGrp="1"/>
          </p:cNvSpPr>
          <p:nvPr>
            <p:ph type="pic" sz="quarter" idx="13" hasCustomPrompt="1"/>
          </p:nvPr>
        </p:nvSpPr>
        <p:spPr>
          <a:xfrm>
            <a:off x="7818120" y="950976"/>
            <a:ext cx="4050792" cy="4965192"/>
          </a:xfrm>
          <a:prstGeom prst="rect">
            <a:avLst/>
          </a:prstGeom>
        </p:spPr>
        <p:txBody>
          <a:bodyPr/>
          <a:lstStyle>
            <a:lvl1pPr marL="0" indent="0" algn="ctr">
              <a:buNone/>
              <a:defRPr spc="400" baseline="0"/>
            </a:lvl1pPr>
          </a:lstStyle>
          <a:p>
            <a:r>
              <a:rPr lang="en-US"/>
              <a:t>Click to add photo</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4271592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14BC85D4-4139-2AAA-166E-6FBA095A8B1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5455" t="5126"/>
          <a:stretch/>
        </p:blipFill>
        <p:spPr>
          <a:xfrm>
            <a:off x="0" y="1729776"/>
            <a:ext cx="5423337" cy="5356522"/>
          </a:xfrm>
          <a:prstGeom prst="rect">
            <a:avLst/>
          </a:prstGeom>
        </p:spPr>
      </p:pic>
      <p:sp>
        <p:nvSpPr>
          <p:cNvPr id="13" name="Rectangle 12">
            <a:extLst>
              <a:ext uri="{FF2B5EF4-FFF2-40B4-BE49-F238E27FC236}">
                <a16:creationId xmlns:a16="http://schemas.microsoft.com/office/drawing/2014/main" id="{A931BC73-A262-809F-6027-25B33F16B5F3}"/>
              </a:ext>
              <a:ext uri="{C183D7F6-B498-43B3-948B-1728B52AA6E4}">
                <adec:decorative xmlns:adec="http://schemas.microsoft.com/office/drawing/2017/decorative" val="1"/>
              </a:ext>
            </a:extLst>
          </p:cNvPr>
          <p:cNvSpPr/>
          <p:nvPr userDrawn="1"/>
        </p:nvSpPr>
        <p:spPr>
          <a:xfrm>
            <a:off x="10941270" y="0"/>
            <a:ext cx="1250729"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FAEA2C9-0142-1847-0FE5-307C101C610D}"/>
              </a:ext>
              <a:ext uri="{C183D7F6-B498-43B3-948B-1728B52AA6E4}">
                <adec:decorative xmlns:adec="http://schemas.microsoft.com/office/drawing/2017/decorative" val="1"/>
              </a:ext>
            </a:extLst>
          </p:cNvPr>
          <p:cNvSpPr/>
          <p:nvPr userDrawn="1"/>
        </p:nvSpPr>
        <p:spPr>
          <a:xfrm flipH="1">
            <a:off x="10683241" y="0"/>
            <a:ext cx="45719" cy="6858000"/>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6007DF4F-A4F8-98C7-5975-55CBED0DB375}"/>
              </a:ext>
            </a:extLst>
          </p:cNvPr>
          <p:cNvSpPr>
            <a:spLocks noGrp="1"/>
          </p:cNvSpPr>
          <p:nvPr>
            <p:ph type="title"/>
          </p:nvPr>
        </p:nvSpPr>
        <p:spPr>
          <a:xfrm>
            <a:off x="777240" y="667512"/>
            <a:ext cx="3621024" cy="5513832"/>
          </a:xfrm>
          <a:solidFill>
            <a:schemeClr val="bg1">
              <a:lumMod val="95000"/>
            </a:schemeClr>
          </a:solidFill>
        </p:spPr>
        <p:txBody>
          <a:bodyPr/>
          <a:lstStyle/>
          <a:p>
            <a:r>
              <a:rPr lang="en-US"/>
              <a:t>Click to edit Master title style</a:t>
            </a:r>
          </a:p>
        </p:txBody>
      </p:sp>
      <p:sp>
        <p:nvSpPr>
          <p:cNvPr id="16" name="Content Placeholder 2">
            <a:extLst>
              <a:ext uri="{FF2B5EF4-FFF2-40B4-BE49-F238E27FC236}">
                <a16:creationId xmlns:a16="http://schemas.microsoft.com/office/drawing/2014/main" id="{659D4968-2C08-763C-19C6-59134968556A}"/>
              </a:ext>
            </a:extLst>
          </p:cNvPr>
          <p:cNvSpPr>
            <a:spLocks noGrp="1"/>
          </p:cNvSpPr>
          <p:nvPr>
            <p:ph idx="1"/>
          </p:nvPr>
        </p:nvSpPr>
        <p:spPr>
          <a:xfrm>
            <a:off x="4846320" y="1161288"/>
            <a:ext cx="5276088" cy="4535424"/>
          </a:xfrm>
          <a:solidFill>
            <a:schemeClr val="bg1">
              <a:lumMod val="95000"/>
            </a:schemeClr>
          </a:solidFill>
        </p:spPr>
        <p:txBody>
          <a:bodyPr anchor="t" anchorCtr="0">
            <a:normAutofit/>
          </a:bodyPr>
          <a:lstStyle>
            <a:lvl1pPr marL="457200" indent="-457200">
              <a:lnSpc>
                <a:spcPct val="80000"/>
              </a:lnSpc>
              <a:spcAft>
                <a:spcPts val="1800"/>
              </a:spcAft>
              <a:buFont typeface="+mj-lt"/>
              <a:buAutoNum type="arabicPeriod"/>
              <a:defRPr sz="2000"/>
            </a:lvl1pPr>
            <a:lvl2pPr marL="914400" indent="-457200">
              <a:buFont typeface="+mj-lt"/>
              <a:buAutoNum type="alphaLcPeriod"/>
              <a:defRPr sz="1800"/>
            </a:lvl2pPr>
            <a:lvl3pPr marL="1371600" indent="-457200">
              <a:buFont typeface="+mj-lt"/>
              <a:buAutoNum type="arabicParenR"/>
              <a:defRPr sz="1600"/>
            </a:lvl3pPr>
            <a:lvl4pPr marL="1714500" indent="-342900">
              <a:buFont typeface="+mj-lt"/>
              <a:buAutoNum type="alphaLcParenR"/>
              <a:defRPr sz="1400"/>
            </a:lvl4pPr>
            <a:lvl5pPr marL="2228850" indent="-400050">
              <a:buFont typeface="+mj-lt"/>
              <a:buAutoNum type="romanL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141534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F0B854-EF27-FB51-FED5-D9C462D789D0}"/>
              </a:ext>
              <a:ext uri="{C183D7F6-B498-43B3-948B-1728B52AA6E4}">
                <adec:decorative xmlns:adec="http://schemas.microsoft.com/office/drawing/2017/decorative" val="1"/>
              </a:ext>
            </a:extLst>
          </p:cNvPr>
          <p:cNvSpPr/>
          <p:nvPr userDrawn="1"/>
        </p:nvSpPr>
        <p:spPr>
          <a:xfrm>
            <a:off x="0" y="4383"/>
            <a:ext cx="12192000" cy="1524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AAF96D3-D3E2-FEAC-EE69-279502A579CE}"/>
              </a:ext>
            </a:extLst>
          </p:cNvPr>
          <p:cNvSpPr>
            <a:spLocks noGrp="1"/>
          </p:cNvSpPr>
          <p:nvPr>
            <p:ph type="title"/>
          </p:nvPr>
        </p:nvSpPr>
        <p:spPr>
          <a:xfrm>
            <a:off x="777240" y="365760"/>
            <a:ext cx="10890504" cy="1545336"/>
          </a:xfrm>
          <a:solidFill>
            <a:schemeClr val="bg1">
              <a:lumMod val="95000"/>
            </a:schemeClr>
          </a:solidFill>
        </p:spPr>
        <p:txBody>
          <a:bodyPr/>
          <a:lstStyle>
            <a:lvl1pPr>
              <a:defRPr baseline="0"/>
            </a:lvl1pPr>
          </a:lstStyle>
          <a:p>
            <a:r>
              <a:rPr lang="en-US"/>
              <a:t>Click to edit Master title style</a:t>
            </a:r>
          </a:p>
        </p:txBody>
      </p:sp>
      <p:sp>
        <p:nvSpPr>
          <p:cNvPr id="9" name="Content Placeholder 2">
            <a:extLst>
              <a:ext uri="{FF2B5EF4-FFF2-40B4-BE49-F238E27FC236}">
                <a16:creationId xmlns:a16="http://schemas.microsoft.com/office/drawing/2014/main" id="{FFA9ADD0-45A7-DB71-D010-70B5B174CC7B}"/>
              </a:ext>
            </a:extLst>
          </p:cNvPr>
          <p:cNvSpPr>
            <a:spLocks noGrp="1"/>
          </p:cNvSpPr>
          <p:nvPr>
            <p:ph idx="1"/>
          </p:nvPr>
        </p:nvSpPr>
        <p:spPr>
          <a:xfrm>
            <a:off x="777240" y="2093976"/>
            <a:ext cx="2880360" cy="3776472"/>
          </a:xfrm>
          <a:solidFill>
            <a:schemeClr val="tx1">
              <a:alpha val="5000"/>
            </a:schemeClr>
          </a:solidFill>
        </p:spPr>
        <p:txBody>
          <a:bodyPr rIns="45720" anchor="t" anchorCtr="0">
            <a:normAutofit/>
          </a:bodyPr>
          <a:lstStyle>
            <a:lvl1pPr>
              <a:spcAft>
                <a:spcPts val="1800"/>
              </a:spcAft>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4ECD368-DD7D-CC8B-3678-D0BFE829181C}"/>
              </a:ext>
            </a:extLst>
          </p:cNvPr>
          <p:cNvSpPr>
            <a:spLocks noGrp="1"/>
          </p:cNvSpPr>
          <p:nvPr>
            <p:ph idx="13"/>
          </p:nvPr>
        </p:nvSpPr>
        <p:spPr>
          <a:xfrm>
            <a:off x="4261104" y="2093976"/>
            <a:ext cx="6967728" cy="4014216"/>
          </a:xfrm>
          <a:noFill/>
        </p:spPr>
        <p:txBody>
          <a:bodyPr anchor="t" anchorCtr="0">
            <a:normAutofit/>
          </a:bodyPr>
          <a:lstStyle>
            <a:lvl1pPr>
              <a:spcAft>
                <a:spcPts val="1800"/>
              </a:spcAft>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335964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3FB4E19-B10C-43FA-AB4B-5D0396BD64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cap="all" spc="150" baseline="0">
                <a:solidFill>
                  <a:schemeClr val="accent4">
                    <a:lumMod val="75000"/>
                  </a:schemeClr>
                </a:solidFill>
              </a:defRPr>
            </a:lvl1pPr>
          </a:lstStyle>
          <a:p>
            <a:r>
              <a:rPr lang="en-US"/>
              <a:t>20XX</a:t>
            </a:r>
          </a:p>
        </p:txBody>
      </p:sp>
      <p:sp>
        <p:nvSpPr>
          <p:cNvPr id="5" name="Footer Placeholder 4">
            <a:extLst>
              <a:ext uri="{FF2B5EF4-FFF2-40B4-BE49-F238E27FC236}">
                <a16:creationId xmlns:a16="http://schemas.microsoft.com/office/drawing/2014/main" id="{3E5C552B-0CAD-4920-B258-233A9F86DF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cap="all" spc="150" baseline="0">
                <a:solidFill>
                  <a:schemeClr val="accent4">
                    <a:lumMod val="75000"/>
                  </a:schemeClr>
                </a:solidFill>
              </a:defRPr>
            </a:lvl1pPr>
          </a:lstStyle>
          <a:p>
            <a:endParaRPr lang="en-US"/>
          </a:p>
        </p:txBody>
      </p:sp>
      <p:sp>
        <p:nvSpPr>
          <p:cNvPr id="6" name="Slide Number Placeholder 5">
            <a:extLst>
              <a:ext uri="{FF2B5EF4-FFF2-40B4-BE49-F238E27FC236}">
                <a16:creationId xmlns:a16="http://schemas.microsoft.com/office/drawing/2014/main" id="{CE983FFB-15A3-4B11-A130-4565577A3F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cap="all" spc="150" baseline="0">
                <a:solidFill>
                  <a:schemeClr val="accent4">
                    <a:lumMod val="75000"/>
                  </a:schemeClr>
                </a:solidFill>
              </a:defRPr>
            </a:lvl1pPr>
          </a:lstStyle>
          <a:p>
            <a:fld id="{F91729D4-A164-47A3-830D-E792BCE699E4}" type="slidenum">
              <a:rPr lang="en-US" smtClean="0"/>
              <a:pPr/>
              <a:t>‹#›</a:t>
            </a:fld>
            <a:endParaRPr lang="en-US"/>
          </a:p>
        </p:txBody>
      </p:sp>
      <p:sp>
        <p:nvSpPr>
          <p:cNvPr id="2" name="Title Placeholder 1">
            <a:extLst>
              <a:ext uri="{FF2B5EF4-FFF2-40B4-BE49-F238E27FC236}">
                <a16:creationId xmlns:a16="http://schemas.microsoft.com/office/drawing/2014/main" id="{7575F976-A881-DB46-9D98-9D55727C19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9C7589-D4CD-50AB-9AA4-198FD4932D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71090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5" r:id="rId4"/>
    <p:sldLayoutId id="2147483683" r:id="rId5"/>
    <p:sldLayoutId id="2147483684" r:id="rId6"/>
    <p:sldLayoutId id="2147483677" r:id="rId7"/>
    <p:sldLayoutId id="2147483678" r:id="rId8"/>
    <p:sldLayoutId id="2147483679" r:id="rId9"/>
    <p:sldLayoutId id="2147483680" r:id="rId10"/>
    <p:sldLayoutId id="2147483681" r:id="rId11"/>
    <p:sldLayoutId id="2147483682" r:id="rId12"/>
    <p:sldLayoutId id="2147483685" r:id="rId13"/>
  </p:sldLayoutIdLst>
  <p:hf hdr="0" ftr="0" dt="0"/>
  <p:txStyles>
    <p:titleStyle>
      <a:lvl1pPr algn="l" defTabSz="914400" rtl="0" eaLnBrk="1" latinLnBrk="0" hangingPunct="1">
        <a:lnSpc>
          <a:spcPct val="90000"/>
        </a:lnSpc>
        <a:spcBef>
          <a:spcPct val="0"/>
        </a:spcBef>
        <a:buNone/>
        <a:defRPr sz="4400" kern="1200">
          <a:solidFill>
            <a:schemeClr val="accent4">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hyperlink" Target="http://griefrecoverymethod.com/"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79680-7C22-BFF1-165D-52AB411C0F66}"/>
              </a:ext>
            </a:extLst>
          </p:cNvPr>
          <p:cNvSpPr>
            <a:spLocks noGrp="1"/>
          </p:cNvSpPr>
          <p:nvPr>
            <p:ph type="title"/>
          </p:nvPr>
        </p:nvSpPr>
        <p:spPr>
          <a:xfrm>
            <a:off x="768096" y="667512"/>
            <a:ext cx="5916168" cy="4873752"/>
          </a:xfrm>
        </p:spPr>
        <p:txBody>
          <a:bodyPr>
            <a:normAutofit/>
          </a:bodyPr>
          <a:lstStyle/>
          <a:p>
            <a:r>
              <a:rPr lang="en-US" sz="5400" b="1" dirty="0">
                <a:solidFill>
                  <a:srgbClr val="4A5656"/>
                </a:solidFill>
                <a:ea typeface="+mj-lt"/>
                <a:cs typeface="+mj-lt"/>
              </a:rPr>
              <a:t>HANDLING GRIEF DURING RECOVERY</a:t>
            </a:r>
            <a:endParaRPr lang="en-US" sz="5400" b="1" dirty="0">
              <a:cs typeface="Segoe UI Light"/>
            </a:endParaRPr>
          </a:p>
        </p:txBody>
      </p:sp>
      <p:sp>
        <p:nvSpPr>
          <p:cNvPr id="3" name="Text Placeholder 2">
            <a:extLst>
              <a:ext uri="{FF2B5EF4-FFF2-40B4-BE49-F238E27FC236}">
                <a16:creationId xmlns:a16="http://schemas.microsoft.com/office/drawing/2014/main" id="{302F459B-002E-E89C-3A0E-589730DD7197}"/>
              </a:ext>
            </a:extLst>
          </p:cNvPr>
          <p:cNvSpPr>
            <a:spLocks noGrp="1"/>
          </p:cNvSpPr>
          <p:nvPr>
            <p:ph type="body" sz="quarter" idx="10"/>
          </p:nvPr>
        </p:nvSpPr>
        <p:spPr>
          <a:xfrm>
            <a:off x="768096" y="5568696"/>
            <a:ext cx="5276088" cy="859536"/>
          </a:xfrm>
        </p:spPr>
        <p:txBody>
          <a:bodyPr/>
          <a:lstStyle/>
          <a:p>
            <a:r>
              <a:rPr lang="en-US" b="1" dirty="0" err="1">
                <a:cs typeface="Segoe UI Light"/>
              </a:rPr>
              <a:t>Noer</a:t>
            </a:r>
            <a:r>
              <a:rPr lang="en-US" b="1" dirty="0" err="1"/>
              <a:t>é</a:t>
            </a:r>
            <a:r>
              <a:rPr lang="en-US" b="1" dirty="0" err="1">
                <a:cs typeface="Segoe UI Light"/>
              </a:rPr>
              <a:t>na</a:t>
            </a:r>
            <a:r>
              <a:rPr lang="en-US" b="1" dirty="0">
                <a:cs typeface="Segoe UI Light"/>
              </a:rPr>
              <a:t> </a:t>
            </a:r>
            <a:r>
              <a:rPr lang="en-US" b="1" dirty="0" err="1">
                <a:cs typeface="Segoe UI Light"/>
              </a:rPr>
              <a:t>Abookire</a:t>
            </a:r>
            <a:r>
              <a:rPr lang="en-US" b="1" dirty="0">
                <a:cs typeface="Segoe UI Light"/>
              </a:rPr>
              <a:t>, Ph.D.</a:t>
            </a:r>
          </a:p>
          <a:p>
            <a:endParaRPr lang="en-US" dirty="0"/>
          </a:p>
        </p:txBody>
      </p:sp>
      <p:pic>
        <p:nvPicPr>
          <p:cNvPr id="5" name="Picture Placeholder 4" descr="People at the beach">
            <a:extLst>
              <a:ext uri="{FF2B5EF4-FFF2-40B4-BE49-F238E27FC236}">
                <a16:creationId xmlns:a16="http://schemas.microsoft.com/office/drawing/2014/main" id="{0672830B-5F52-9AD6-1CF1-D12BDF673ACE}"/>
              </a:ext>
            </a:extLst>
          </p:cNvPr>
          <p:cNvPicPr>
            <a:picLocks noGrp="1" noChangeAspect="1"/>
          </p:cNvPicPr>
          <p:nvPr>
            <p:ph type="pic" sz="quarter" idx="11"/>
          </p:nvPr>
        </p:nvPicPr>
        <p:blipFill>
          <a:blip r:embed="rId2"/>
          <a:srcRect t="62" b="62"/>
          <a:stretch/>
        </p:blipFill>
        <p:spPr>
          <a:xfrm>
            <a:off x="7754112" y="947737"/>
            <a:ext cx="4048124" cy="4962525"/>
          </a:xfrm>
        </p:spPr>
      </p:pic>
    </p:spTree>
    <p:extLst>
      <p:ext uri="{BB962C8B-B14F-4D97-AF65-F5344CB8AC3E}">
        <p14:creationId xmlns:p14="http://schemas.microsoft.com/office/powerpoint/2010/main" val="3262765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10EB3-0B06-EF04-E65B-AB82611AE4F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B1A8C8B-7843-B83E-3699-9886070E6F3A}"/>
              </a:ext>
            </a:extLst>
          </p:cNvPr>
          <p:cNvSpPr>
            <a:spLocks noGrp="1"/>
          </p:cNvSpPr>
          <p:nvPr>
            <p:ph type="title"/>
          </p:nvPr>
        </p:nvSpPr>
        <p:spPr>
          <a:xfrm>
            <a:off x="777240" y="667512"/>
            <a:ext cx="3621024" cy="5513832"/>
          </a:xfrm>
        </p:spPr>
        <p:txBody>
          <a:bodyPr>
            <a:normAutofit/>
          </a:bodyPr>
          <a:lstStyle/>
          <a:p>
            <a:r>
              <a:rPr lang="en-US" sz="4000" b="1" dirty="0"/>
              <a:t>Misconceptions of Recovery</a:t>
            </a:r>
          </a:p>
        </p:txBody>
      </p:sp>
      <p:sp>
        <p:nvSpPr>
          <p:cNvPr id="5" name="Content Placeholder 4">
            <a:extLst>
              <a:ext uri="{FF2B5EF4-FFF2-40B4-BE49-F238E27FC236}">
                <a16:creationId xmlns:a16="http://schemas.microsoft.com/office/drawing/2014/main" id="{2C5A92F6-392B-A924-6E8A-45E7156B2661}"/>
              </a:ext>
            </a:extLst>
          </p:cNvPr>
          <p:cNvSpPr>
            <a:spLocks noGrp="1"/>
          </p:cNvSpPr>
          <p:nvPr>
            <p:ph idx="1"/>
          </p:nvPr>
        </p:nvSpPr>
        <p:spPr>
          <a:xfrm>
            <a:off x="4846320" y="1161288"/>
            <a:ext cx="5276088" cy="4535424"/>
          </a:xfrm>
        </p:spPr>
        <p:txBody>
          <a:bodyPr>
            <a:normAutofit/>
          </a:bodyPr>
          <a:lstStyle/>
          <a:p>
            <a:endParaRPr lang="en-US" sz="2800" b="1" dirty="0">
              <a:ea typeface="+mn-lt"/>
              <a:cs typeface="+mn-lt"/>
            </a:endParaRPr>
          </a:p>
          <a:p>
            <a:r>
              <a:rPr lang="en-US" sz="2800" b="1" dirty="0">
                <a:ea typeface="+mn-lt"/>
                <a:cs typeface="+mn-lt"/>
              </a:rPr>
              <a:t>"Once I'm in recovery, everything will get better."</a:t>
            </a:r>
            <a:endParaRPr lang="en-US" sz="2800" b="1" dirty="0">
              <a:cs typeface="Segoe UI Light"/>
            </a:endParaRPr>
          </a:p>
          <a:p>
            <a:r>
              <a:rPr lang="en-US" sz="2800" b="1" dirty="0">
                <a:ea typeface="+mn-lt"/>
                <a:cs typeface="+mn-lt"/>
              </a:rPr>
              <a:t>"I have to do this alone."</a:t>
            </a:r>
          </a:p>
          <a:p>
            <a:r>
              <a:rPr lang="en-US" sz="2800" b="1" dirty="0">
                <a:ea typeface="+mn-lt"/>
                <a:cs typeface="+mn-lt"/>
              </a:rPr>
              <a:t>"Relapse is part of Recovery”</a:t>
            </a:r>
          </a:p>
          <a:p>
            <a:pPr marL="0" indent="0">
              <a:buNone/>
            </a:pPr>
            <a:endParaRPr lang="en-US" dirty="0">
              <a:cs typeface="Segoe UI Light"/>
            </a:endParaRPr>
          </a:p>
        </p:txBody>
      </p:sp>
      <p:sp>
        <p:nvSpPr>
          <p:cNvPr id="3" name="Slide Number Placeholder 2">
            <a:extLst>
              <a:ext uri="{FF2B5EF4-FFF2-40B4-BE49-F238E27FC236}">
                <a16:creationId xmlns:a16="http://schemas.microsoft.com/office/drawing/2014/main" id="{D8253A7E-4B23-D869-46F4-E92FAE5A8F56}"/>
              </a:ext>
            </a:extLst>
          </p:cNvPr>
          <p:cNvSpPr>
            <a:spLocks noGrp="1"/>
          </p:cNvSpPr>
          <p:nvPr>
            <p:ph type="sldNum" sz="quarter" idx="12"/>
          </p:nvPr>
        </p:nvSpPr>
        <p:spPr>
          <a:xfrm>
            <a:off x="8610600" y="6356350"/>
            <a:ext cx="2743200" cy="365125"/>
          </a:xfrm>
        </p:spPr>
        <p:txBody>
          <a:bodyPr/>
          <a:lstStyle/>
          <a:p>
            <a:fld id="{CBD12358-51D2-46B3-9BDE-DF29528B9454}" type="slidenum">
              <a:rPr lang="en-US" smtClean="0"/>
              <a:pPr/>
              <a:t>10</a:t>
            </a:fld>
            <a:endParaRPr lang="en-US"/>
          </a:p>
        </p:txBody>
      </p:sp>
    </p:spTree>
    <p:extLst>
      <p:ext uri="{BB962C8B-B14F-4D97-AF65-F5344CB8AC3E}">
        <p14:creationId xmlns:p14="http://schemas.microsoft.com/office/powerpoint/2010/main" val="235680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5AD30-A951-475B-3E09-841B0181F1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714CBA-6EA7-C6F1-50F8-EC23B510E784}"/>
              </a:ext>
            </a:extLst>
          </p:cNvPr>
          <p:cNvSpPr>
            <a:spLocks noGrp="1"/>
          </p:cNvSpPr>
          <p:nvPr>
            <p:ph type="title"/>
          </p:nvPr>
        </p:nvSpPr>
        <p:spPr>
          <a:xfrm>
            <a:off x="777240" y="365760"/>
            <a:ext cx="10149840" cy="1545336"/>
          </a:xfrm>
        </p:spPr>
        <p:txBody>
          <a:bodyPr/>
          <a:lstStyle/>
          <a:p>
            <a:r>
              <a:rPr lang="en-US" b="1" dirty="0"/>
              <a:t>Recovery Threads</a:t>
            </a:r>
          </a:p>
        </p:txBody>
      </p:sp>
      <p:sp>
        <p:nvSpPr>
          <p:cNvPr id="6" name="Content Placeholder 5">
            <a:extLst>
              <a:ext uri="{FF2B5EF4-FFF2-40B4-BE49-F238E27FC236}">
                <a16:creationId xmlns:a16="http://schemas.microsoft.com/office/drawing/2014/main" id="{6CFD8750-B862-CFE3-A457-68355380C830}"/>
              </a:ext>
            </a:extLst>
          </p:cNvPr>
          <p:cNvSpPr>
            <a:spLocks noGrp="1"/>
          </p:cNvSpPr>
          <p:nvPr>
            <p:ph idx="13"/>
          </p:nvPr>
        </p:nvSpPr>
        <p:spPr>
          <a:xfrm>
            <a:off x="1246901" y="2112264"/>
            <a:ext cx="9222979" cy="3776472"/>
          </a:xfrm>
        </p:spPr>
        <p:txBody>
          <a:bodyPr>
            <a:normAutofit fontScale="92500" lnSpcReduction="10000"/>
          </a:bodyPr>
          <a:lstStyle/>
          <a:p>
            <a:r>
              <a:rPr lang="en-US" b="1">
                <a:ea typeface="+mn-lt"/>
                <a:cs typeface="+mn-lt"/>
              </a:rPr>
              <a:t>Relapse is part of Addiction</a:t>
            </a:r>
            <a:endParaRPr lang="en-US">
              <a:ea typeface="+mn-lt"/>
              <a:cs typeface="+mn-lt"/>
            </a:endParaRPr>
          </a:p>
          <a:p>
            <a:pPr lvl="1">
              <a:spcAft>
                <a:spcPts val="1800"/>
              </a:spcAft>
              <a:buFont typeface="Courier New" panose="020B0604020202020204" pitchFamily="34" charset="0"/>
              <a:buChar char="o"/>
            </a:pPr>
            <a:r>
              <a:rPr lang="en-US" i="1">
                <a:ea typeface="+mn-lt"/>
                <a:cs typeface="+mn-lt"/>
              </a:rPr>
              <a:t>Relapse is NOT a necessary part of recovery. Relapse is part of the recovery process but it is not a requirement. Recovery is possible without relapse</a:t>
            </a:r>
          </a:p>
          <a:p>
            <a:pPr>
              <a:buFont typeface="Arial"/>
              <a:buChar char="•"/>
            </a:pPr>
            <a:r>
              <a:rPr lang="en-US" b="1">
                <a:ea typeface="+mn-lt"/>
                <a:cs typeface="+mn-lt"/>
              </a:rPr>
              <a:t>Loss and Change Happen</a:t>
            </a:r>
            <a:endParaRPr lang="en-US">
              <a:ea typeface="+mn-lt"/>
              <a:cs typeface="+mn-lt"/>
            </a:endParaRPr>
          </a:p>
          <a:p>
            <a:pPr lvl="1">
              <a:spcAft>
                <a:spcPts val="1800"/>
              </a:spcAft>
              <a:buFont typeface="Courier New"/>
              <a:buChar char="o"/>
            </a:pPr>
            <a:r>
              <a:rPr lang="en-US" i="1">
                <a:ea typeface="+mn-lt"/>
                <a:cs typeface="+mn-lt"/>
              </a:rPr>
              <a:t>Loss, Change and Grief are triggers that cannot always be avoided. What is more effective is to be prepared for Loss, Change and Grief inevitable.</a:t>
            </a:r>
            <a:endParaRPr lang="en-US" i="1">
              <a:cs typeface="Segoe UI Light"/>
            </a:endParaRPr>
          </a:p>
          <a:p>
            <a:pPr>
              <a:buFont typeface="Arial"/>
              <a:buChar char="•"/>
            </a:pPr>
            <a:r>
              <a:rPr lang="en-US" b="1">
                <a:ea typeface="+mn-lt"/>
                <a:cs typeface="+mn-lt"/>
              </a:rPr>
              <a:t>Recovery is an individual experience that works best in a group.</a:t>
            </a:r>
            <a:endParaRPr lang="en-US">
              <a:ea typeface="+mn-lt"/>
              <a:cs typeface="+mn-lt"/>
            </a:endParaRPr>
          </a:p>
          <a:p>
            <a:pPr lvl="1">
              <a:spcAft>
                <a:spcPts val="1800"/>
              </a:spcAft>
              <a:buFont typeface="Courier New"/>
              <a:buChar char="o"/>
            </a:pPr>
            <a:r>
              <a:rPr lang="en-US" i="1">
                <a:ea typeface="+mn-lt"/>
                <a:cs typeface="+mn-lt"/>
              </a:rPr>
              <a:t>Don’t isolate, You get bad advice. We recover, I relapse</a:t>
            </a:r>
            <a:endParaRPr lang="en-US" i="1">
              <a:cs typeface="Segoe UI Light"/>
            </a:endParaRPr>
          </a:p>
          <a:p>
            <a:pPr marL="457200" lvl="1" indent="0">
              <a:buNone/>
            </a:pPr>
            <a:endParaRPr lang="en-US">
              <a:cs typeface="Segoe UI Light"/>
            </a:endParaRPr>
          </a:p>
          <a:p>
            <a:endParaRPr lang="en-US" b="1">
              <a:cs typeface="Segoe UI Light"/>
            </a:endParaRPr>
          </a:p>
          <a:p>
            <a:endParaRPr lang="en-US">
              <a:cs typeface="Segoe UI Light"/>
            </a:endParaRPr>
          </a:p>
          <a:p>
            <a:endParaRPr lang="en-US">
              <a:cs typeface="Segoe UI Light"/>
            </a:endParaRPr>
          </a:p>
        </p:txBody>
      </p:sp>
      <p:sp>
        <p:nvSpPr>
          <p:cNvPr id="5" name="Slide Number Placeholder 4">
            <a:extLst>
              <a:ext uri="{FF2B5EF4-FFF2-40B4-BE49-F238E27FC236}">
                <a16:creationId xmlns:a16="http://schemas.microsoft.com/office/drawing/2014/main" id="{F832EC23-FFA1-B91E-4B86-931D2CED93ED}"/>
              </a:ext>
            </a:extLst>
          </p:cNvPr>
          <p:cNvSpPr>
            <a:spLocks noGrp="1"/>
          </p:cNvSpPr>
          <p:nvPr>
            <p:ph type="sldNum" sz="quarter" idx="12"/>
          </p:nvPr>
        </p:nvSpPr>
        <p:spPr>
          <a:xfrm>
            <a:off x="8610600" y="6356350"/>
            <a:ext cx="2743200" cy="365125"/>
          </a:xfrm>
        </p:spPr>
        <p:txBody>
          <a:bodyPr/>
          <a:lstStyle/>
          <a:p>
            <a:fld id="{CBD12358-51D2-46B3-9BDE-DF29528B9454}" type="slidenum">
              <a:rPr lang="en-US" smtClean="0"/>
              <a:pPr/>
              <a:t>11</a:t>
            </a:fld>
            <a:endParaRPr lang="en-US"/>
          </a:p>
        </p:txBody>
      </p:sp>
    </p:spTree>
    <p:extLst>
      <p:ext uri="{BB962C8B-B14F-4D97-AF65-F5344CB8AC3E}">
        <p14:creationId xmlns:p14="http://schemas.microsoft.com/office/powerpoint/2010/main" val="2995025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31177-8F87-F75A-64B9-07B2E584BE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F13CA1-ACF0-70D6-A7E0-175D599DC9A9}"/>
              </a:ext>
            </a:extLst>
          </p:cNvPr>
          <p:cNvSpPr>
            <a:spLocks noGrp="1"/>
          </p:cNvSpPr>
          <p:nvPr>
            <p:ph type="title"/>
          </p:nvPr>
        </p:nvSpPr>
        <p:spPr>
          <a:xfrm>
            <a:off x="777240" y="365760"/>
            <a:ext cx="10149840" cy="1545336"/>
          </a:xfrm>
        </p:spPr>
        <p:txBody>
          <a:bodyPr/>
          <a:lstStyle/>
          <a:p>
            <a:r>
              <a:rPr lang="en-US" b="1" dirty="0"/>
              <a:t>Recovery Threads</a:t>
            </a:r>
          </a:p>
        </p:txBody>
      </p:sp>
      <p:sp>
        <p:nvSpPr>
          <p:cNvPr id="6" name="Content Placeholder 5">
            <a:extLst>
              <a:ext uri="{FF2B5EF4-FFF2-40B4-BE49-F238E27FC236}">
                <a16:creationId xmlns:a16="http://schemas.microsoft.com/office/drawing/2014/main" id="{0C4DF471-1718-E610-0923-1E14681C4821}"/>
              </a:ext>
            </a:extLst>
          </p:cNvPr>
          <p:cNvSpPr>
            <a:spLocks noGrp="1"/>
          </p:cNvSpPr>
          <p:nvPr>
            <p:ph idx="13"/>
          </p:nvPr>
        </p:nvSpPr>
        <p:spPr>
          <a:xfrm>
            <a:off x="1246901" y="2112264"/>
            <a:ext cx="9222979" cy="3776472"/>
          </a:xfrm>
        </p:spPr>
        <p:txBody>
          <a:bodyPr>
            <a:normAutofit/>
          </a:bodyPr>
          <a:lstStyle/>
          <a:p>
            <a:r>
              <a:rPr lang="en-US" b="1" dirty="0">
                <a:ea typeface="+mn-lt"/>
                <a:cs typeface="+mn-lt"/>
              </a:rPr>
              <a:t>Once sober, our attitude and outlook change.</a:t>
            </a:r>
            <a:endParaRPr lang="en-US" dirty="0">
              <a:ea typeface="+mn-lt"/>
              <a:cs typeface="+mn-lt"/>
            </a:endParaRPr>
          </a:p>
          <a:p>
            <a:pPr lvl="1">
              <a:spcAft>
                <a:spcPts val="1800"/>
              </a:spcAft>
              <a:buFont typeface="Courier New" panose="020B0604020202020204" pitchFamily="34" charset="0"/>
              <a:buChar char="o"/>
            </a:pPr>
            <a:r>
              <a:rPr lang="en-US" i="1" dirty="0">
                <a:ea typeface="+mn-lt"/>
                <a:cs typeface="+mn-lt"/>
              </a:rPr>
              <a:t>Life does not necessarily get easier, but it often gets easier to deal with life</a:t>
            </a:r>
            <a:endParaRPr lang="en-US" i="1" dirty="0">
              <a:cs typeface="Segoe UI Light"/>
            </a:endParaRPr>
          </a:p>
          <a:p>
            <a:r>
              <a:rPr lang="en-US" b="1" dirty="0">
                <a:ea typeface="+mn-lt"/>
                <a:cs typeface="+mn-lt"/>
              </a:rPr>
              <a:t>The result of working the 12 Steps is not only abstinence it is also a spiritual awakening.</a:t>
            </a:r>
            <a:endParaRPr lang="en-US" dirty="0">
              <a:ea typeface="+mn-lt"/>
              <a:cs typeface="+mn-lt"/>
            </a:endParaRPr>
          </a:p>
          <a:p>
            <a:r>
              <a:rPr lang="en-US" b="1" dirty="0">
                <a:ea typeface="+mn-lt"/>
                <a:cs typeface="+mn-lt"/>
              </a:rPr>
              <a:t>The metaphor of the 12 Steps as a Chocolate Chip Cookie Recipe leads us to the “cookie” which is the Spiritual Awakening.</a:t>
            </a:r>
            <a:endParaRPr lang="en-US" b="1" dirty="0">
              <a:cs typeface="Segoe UI Light"/>
            </a:endParaRPr>
          </a:p>
          <a:p>
            <a:pPr>
              <a:spcAft>
                <a:spcPts val="1800"/>
              </a:spcAft>
            </a:pPr>
            <a:endParaRPr lang="en-US" b="1" dirty="0">
              <a:cs typeface="Segoe UI Light"/>
            </a:endParaRPr>
          </a:p>
          <a:p>
            <a:pPr marL="457200" lvl="1" indent="0">
              <a:buNone/>
            </a:pPr>
            <a:endParaRPr lang="en-US" dirty="0">
              <a:cs typeface="Segoe UI Light"/>
            </a:endParaRPr>
          </a:p>
          <a:p>
            <a:endParaRPr lang="en-US" b="1" dirty="0">
              <a:cs typeface="Segoe UI Light"/>
            </a:endParaRPr>
          </a:p>
          <a:p>
            <a:endParaRPr lang="en-US" dirty="0">
              <a:cs typeface="Segoe UI Light"/>
            </a:endParaRPr>
          </a:p>
          <a:p>
            <a:endParaRPr lang="en-US" dirty="0">
              <a:cs typeface="Segoe UI Light"/>
            </a:endParaRPr>
          </a:p>
        </p:txBody>
      </p:sp>
      <p:sp>
        <p:nvSpPr>
          <p:cNvPr id="5" name="Slide Number Placeholder 4">
            <a:extLst>
              <a:ext uri="{FF2B5EF4-FFF2-40B4-BE49-F238E27FC236}">
                <a16:creationId xmlns:a16="http://schemas.microsoft.com/office/drawing/2014/main" id="{0CDE533F-9D7E-FB98-5C8B-2FCF7C5BAA7D}"/>
              </a:ext>
            </a:extLst>
          </p:cNvPr>
          <p:cNvSpPr>
            <a:spLocks noGrp="1"/>
          </p:cNvSpPr>
          <p:nvPr>
            <p:ph type="sldNum" sz="quarter" idx="12"/>
          </p:nvPr>
        </p:nvSpPr>
        <p:spPr>
          <a:xfrm>
            <a:off x="8610600" y="6356350"/>
            <a:ext cx="2743200" cy="365125"/>
          </a:xfrm>
        </p:spPr>
        <p:txBody>
          <a:bodyPr/>
          <a:lstStyle/>
          <a:p>
            <a:fld id="{CBD12358-51D2-46B3-9BDE-DF29528B9454}" type="slidenum">
              <a:rPr lang="en-US" smtClean="0"/>
              <a:pPr/>
              <a:t>12</a:t>
            </a:fld>
            <a:endParaRPr lang="en-US"/>
          </a:p>
        </p:txBody>
      </p:sp>
    </p:spTree>
    <p:extLst>
      <p:ext uri="{BB962C8B-B14F-4D97-AF65-F5344CB8AC3E}">
        <p14:creationId xmlns:p14="http://schemas.microsoft.com/office/powerpoint/2010/main" val="1618433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A496D-FD56-55BF-EF61-38D503C2EC5F}"/>
            </a:ext>
          </a:extLst>
        </p:cNvPr>
        <p:cNvGrpSpPr/>
        <p:nvPr/>
      </p:nvGrpSpPr>
      <p:grpSpPr>
        <a:xfrm>
          <a:off x="0" y="0"/>
          <a:ext cx="0" cy="0"/>
          <a:chOff x="0" y="0"/>
          <a:chExt cx="0" cy="0"/>
        </a:xfrm>
      </p:grpSpPr>
      <p:pic>
        <p:nvPicPr>
          <p:cNvPr id="5" name="Picture 4" descr="A close up of a net&#10;&#10;AI-generated content may be incorrect.">
            <a:extLst>
              <a:ext uri="{FF2B5EF4-FFF2-40B4-BE49-F238E27FC236}">
                <a16:creationId xmlns:a16="http://schemas.microsoft.com/office/drawing/2014/main" id="{B0A6FE28-DE77-90D2-C0D9-7997AE726D0E}"/>
              </a:ext>
            </a:extLst>
          </p:cNvPr>
          <p:cNvPicPr>
            <a:picLocks noChangeAspect="1"/>
          </p:cNvPicPr>
          <p:nvPr/>
        </p:nvPicPr>
        <p:blipFill>
          <a:blip r:embed="rId3"/>
          <a:stretch>
            <a:fillRect/>
          </a:stretch>
        </p:blipFill>
        <p:spPr>
          <a:xfrm>
            <a:off x="-67235" y="-840441"/>
            <a:ext cx="12413271" cy="8299111"/>
          </a:xfrm>
          <a:prstGeom prst="rect">
            <a:avLst/>
          </a:prstGeom>
        </p:spPr>
      </p:pic>
      <p:sp>
        <p:nvSpPr>
          <p:cNvPr id="3" name="TextBox 2">
            <a:extLst>
              <a:ext uri="{FF2B5EF4-FFF2-40B4-BE49-F238E27FC236}">
                <a16:creationId xmlns:a16="http://schemas.microsoft.com/office/drawing/2014/main" id="{823E91E2-4C25-039A-E6B2-B001C9616E0A}"/>
              </a:ext>
            </a:extLst>
          </p:cNvPr>
          <p:cNvSpPr txBox="1"/>
          <p:nvPr/>
        </p:nvSpPr>
        <p:spPr>
          <a:xfrm>
            <a:off x="570271" y="314631"/>
            <a:ext cx="6737554" cy="2123658"/>
          </a:xfrm>
          <a:prstGeom prst="rect">
            <a:avLst/>
          </a:prstGeom>
          <a:noFill/>
        </p:spPr>
        <p:txBody>
          <a:bodyPr wrap="square">
            <a:spAutoFit/>
          </a:bodyPr>
          <a:lstStyle/>
          <a:p>
            <a:pPr algn="l"/>
            <a:r>
              <a:rPr lang="en-US" sz="6600" b="1" dirty="0">
                <a:solidFill>
                  <a:schemeClr val="accent4">
                    <a:lumMod val="75000"/>
                  </a:schemeClr>
                </a:solidFill>
                <a:cs typeface="Segoe UI Light"/>
              </a:rPr>
              <a:t>Spiritual Action Threads</a:t>
            </a:r>
            <a:endParaRPr lang="en-US" sz="6600" b="1" dirty="0">
              <a:solidFill>
                <a:schemeClr val="accent4">
                  <a:lumMod val="75000"/>
                </a:schemeClr>
              </a:solidFill>
            </a:endParaRPr>
          </a:p>
        </p:txBody>
      </p:sp>
    </p:spTree>
    <p:extLst>
      <p:ext uri="{BB962C8B-B14F-4D97-AF65-F5344CB8AC3E}">
        <p14:creationId xmlns:p14="http://schemas.microsoft.com/office/powerpoint/2010/main" val="313784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2A09B-3793-5DB6-0760-9E63DC5415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5FBF8D-8EFA-0E97-CDA3-7D349056A41B}"/>
              </a:ext>
            </a:extLst>
          </p:cNvPr>
          <p:cNvSpPr>
            <a:spLocks noGrp="1"/>
          </p:cNvSpPr>
          <p:nvPr>
            <p:ph type="title"/>
          </p:nvPr>
        </p:nvSpPr>
        <p:spPr>
          <a:xfrm>
            <a:off x="777240" y="365760"/>
            <a:ext cx="10149840" cy="1545336"/>
          </a:xfrm>
        </p:spPr>
        <p:txBody>
          <a:bodyPr/>
          <a:lstStyle/>
          <a:p>
            <a:r>
              <a:rPr lang="en-US" b="1" dirty="0"/>
              <a:t>Spiritual Action Threads - Layer Two</a:t>
            </a:r>
          </a:p>
        </p:txBody>
      </p:sp>
      <p:sp>
        <p:nvSpPr>
          <p:cNvPr id="3" name="Content Placeholder 2">
            <a:extLst>
              <a:ext uri="{FF2B5EF4-FFF2-40B4-BE49-F238E27FC236}">
                <a16:creationId xmlns:a16="http://schemas.microsoft.com/office/drawing/2014/main" id="{EA4B909D-A9A5-4D93-9243-F4BEB2688954}"/>
              </a:ext>
            </a:extLst>
          </p:cNvPr>
          <p:cNvSpPr>
            <a:spLocks noGrp="1"/>
          </p:cNvSpPr>
          <p:nvPr>
            <p:ph idx="1"/>
          </p:nvPr>
        </p:nvSpPr>
        <p:spPr>
          <a:xfrm>
            <a:off x="777240" y="2093976"/>
            <a:ext cx="9971639" cy="2712092"/>
          </a:xfrm>
        </p:spPr>
        <p:txBody>
          <a:bodyPr/>
          <a:lstStyle/>
          <a:p>
            <a:r>
              <a:rPr lang="en-US" sz="2400" b="1" dirty="0">
                <a:cs typeface="Segoe UI Light"/>
              </a:rPr>
              <a:t>Needed to enhance the initial safety net of recovery</a:t>
            </a:r>
          </a:p>
          <a:p>
            <a:r>
              <a:rPr lang="en-US" sz="2400" b="1" dirty="0">
                <a:cs typeface="Segoe UI Light"/>
              </a:rPr>
              <a:t>Spiritual action was necessary</a:t>
            </a:r>
          </a:p>
          <a:p>
            <a:r>
              <a:rPr lang="en-US" sz="2400" b="1" dirty="0">
                <a:cs typeface="Segoe UI Light"/>
              </a:rPr>
              <a:t>Mine is Earth-based</a:t>
            </a:r>
          </a:p>
          <a:p>
            <a:r>
              <a:rPr lang="en-US" sz="2400" b="1" dirty="0">
                <a:ea typeface="+mn-lt"/>
                <a:cs typeface="+mn-lt"/>
              </a:rPr>
              <a:t>Religion is Different than Spirituality</a:t>
            </a:r>
            <a:endParaRPr lang="en-US" b="1" dirty="0"/>
          </a:p>
          <a:p>
            <a:endParaRPr lang="en-US" sz="2400" dirty="0">
              <a:cs typeface="Segoe UI Light"/>
            </a:endParaRPr>
          </a:p>
          <a:p>
            <a:endParaRPr lang="en-US" sz="2400" dirty="0">
              <a:cs typeface="Segoe UI Light"/>
            </a:endParaRPr>
          </a:p>
          <a:p>
            <a:endParaRPr lang="en-US" dirty="0">
              <a:cs typeface="Segoe UI Light"/>
            </a:endParaRPr>
          </a:p>
          <a:p>
            <a:endParaRPr lang="en-US" dirty="0">
              <a:cs typeface="Segoe UI Light"/>
            </a:endParaRPr>
          </a:p>
          <a:p>
            <a:endParaRPr lang="en-US" dirty="0">
              <a:cs typeface="Segoe UI Light"/>
            </a:endParaRPr>
          </a:p>
        </p:txBody>
      </p:sp>
      <p:sp>
        <p:nvSpPr>
          <p:cNvPr id="5" name="Slide Number Placeholder 4">
            <a:extLst>
              <a:ext uri="{FF2B5EF4-FFF2-40B4-BE49-F238E27FC236}">
                <a16:creationId xmlns:a16="http://schemas.microsoft.com/office/drawing/2014/main" id="{B2E75AB8-C4D8-DF3E-301A-C3F5791807BF}"/>
              </a:ext>
            </a:extLst>
          </p:cNvPr>
          <p:cNvSpPr>
            <a:spLocks noGrp="1"/>
          </p:cNvSpPr>
          <p:nvPr>
            <p:ph type="sldNum" sz="quarter" idx="12"/>
          </p:nvPr>
        </p:nvSpPr>
        <p:spPr>
          <a:xfrm>
            <a:off x="8610600" y="6356350"/>
            <a:ext cx="2743200" cy="365125"/>
          </a:xfrm>
        </p:spPr>
        <p:txBody>
          <a:bodyPr/>
          <a:lstStyle/>
          <a:p>
            <a:fld id="{CBD12358-51D2-46B3-9BDE-DF29528B9454}" type="slidenum">
              <a:rPr lang="en-US" smtClean="0"/>
              <a:pPr/>
              <a:t>14</a:t>
            </a:fld>
            <a:endParaRPr lang="en-US" dirty="0"/>
          </a:p>
        </p:txBody>
      </p:sp>
      <p:sp>
        <p:nvSpPr>
          <p:cNvPr id="9" name="Text Placeholder 2">
            <a:extLst>
              <a:ext uri="{FF2B5EF4-FFF2-40B4-BE49-F238E27FC236}">
                <a16:creationId xmlns:a16="http://schemas.microsoft.com/office/drawing/2014/main" id="{82A3C261-2683-032B-9F88-143AC9CD22E8}"/>
              </a:ext>
            </a:extLst>
          </p:cNvPr>
          <p:cNvSpPr txBox="1">
            <a:spLocks/>
          </p:cNvSpPr>
          <p:nvPr/>
        </p:nvSpPr>
        <p:spPr>
          <a:xfrm>
            <a:off x="5763429" y="5044924"/>
            <a:ext cx="5317068" cy="1005840"/>
          </a:xfrm>
          <a:prstGeom prst="rect">
            <a:avLst/>
          </a:prstGeom>
          <a:solidFill>
            <a:schemeClr val="bg1">
              <a:lumMod val="95000"/>
            </a:schemeClr>
          </a:solidFill>
        </p:spPr>
        <p:txBody>
          <a:bodyPr vert="horz" lIns="91440" tIns="45720" rIns="91440" bIns="45720" rtlCol="0" anchor="ctr"/>
          <a:lstStyle>
            <a:defPPr>
              <a:defRPr lang="en-US"/>
            </a:defPPr>
            <a:lvl1pPr marL="0" algn="l" defTabSz="914400" rtl="0" eaLnBrk="1" latinLnBrk="0" hangingPunct="1">
              <a:defRPr sz="1000" kern="1200" cap="all" spc="150" baseline="0">
                <a:solidFill>
                  <a:schemeClr val="accent4">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t>THIS GOT ME from Diagnosis to death...</a:t>
            </a:r>
            <a:endParaRPr lang="en-US" sz="1800" b="1" dirty="0">
              <a:cs typeface="Segoe UI Light"/>
            </a:endParaRPr>
          </a:p>
          <a:p>
            <a:endParaRPr lang="en-US" dirty="0"/>
          </a:p>
        </p:txBody>
      </p:sp>
    </p:spTree>
    <p:extLst>
      <p:ext uri="{BB962C8B-B14F-4D97-AF65-F5344CB8AC3E}">
        <p14:creationId xmlns:p14="http://schemas.microsoft.com/office/powerpoint/2010/main" val="345388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C67C3-860C-2E45-A331-0713F6A56C3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DA90399-2A97-A3E1-B7E0-1A64B9554840}"/>
              </a:ext>
            </a:extLst>
          </p:cNvPr>
          <p:cNvSpPr>
            <a:spLocks noGrp="1"/>
          </p:cNvSpPr>
          <p:nvPr>
            <p:ph type="title"/>
          </p:nvPr>
        </p:nvSpPr>
        <p:spPr>
          <a:xfrm>
            <a:off x="777240" y="667512"/>
            <a:ext cx="3621024" cy="5513832"/>
          </a:xfrm>
        </p:spPr>
        <p:txBody>
          <a:bodyPr>
            <a:normAutofit/>
          </a:bodyPr>
          <a:lstStyle/>
          <a:p>
            <a:r>
              <a:rPr lang="en-US" sz="4000" b="1" dirty="0"/>
              <a:t>Misconceptions of Spirituality</a:t>
            </a:r>
          </a:p>
        </p:txBody>
      </p:sp>
      <p:sp>
        <p:nvSpPr>
          <p:cNvPr id="5" name="Content Placeholder 4">
            <a:extLst>
              <a:ext uri="{FF2B5EF4-FFF2-40B4-BE49-F238E27FC236}">
                <a16:creationId xmlns:a16="http://schemas.microsoft.com/office/drawing/2014/main" id="{7CD29DA2-7CF0-B16A-30DC-85042E271F7A}"/>
              </a:ext>
            </a:extLst>
          </p:cNvPr>
          <p:cNvSpPr>
            <a:spLocks noGrp="1"/>
          </p:cNvSpPr>
          <p:nvPr>
            <p:ph idx="1"/>
          </p:nvPr>
        </p:nvSpPr>
        <p:spPr>
          <a:xfrm>
            <a:off x="4846320" y="1161288"/>
            <a:ext cx="5276088" cy="4535424"/>
          </a:xfrm>
        </p:spPr>
        <p:txBody>
          <a:bodyPr>
            <a:normAutofit/>
          </a:bodyPr>
          <a:lstStyle/>
          <a:p>
            <a:endParaRPr lang="en-US" sz="2800" dirty="0">
              <a:ea typeface="+mn-lt"/>
              <a:cs typeface="+mn-lt"/>
            </a:endParaRPr>
          </a:p>
          <a:p>
            <a:r>
              <a:rPr lang="en-US" sz="2800" b="1" dirty="0">
                <a:ea typeface="+mn-lt"/>
                <a:cs typeface="+mn-lt"/>
              </a:rPr>
              <a:t>"Spirituality is the same as religion."</a:t>
            </a:r>
          </a:p>
          <a:p>
            <a:r>
              <a:rPr lang="en-US" sz="2800" b="1" dirty="0">
                <a:ea typeface="+mn-lt"/>
                <a:cs typeface="+mn-lt"/>
              </a:rPr>
              <a:t>"If I'm spiritual, bad things won’t happen to me."</a:t>
            </a:r>
            <a:endParaRPr lang="en-US" b="1" dirty="0">
              <a:ea typeface="+mn-lt"/>
              <a:cs typeface="+mn-lt"/>
            </a:endParaRPr>
          </a:p>
          <a:p>
            <a:r>
              <a:rPr lang="en-US" sz="2800" b="1" dirty="0">
                <a:ea typeface="+mn-lt"/>
                <a:cs typeface="+mn-lt"/>
              </a:rPr>
              <a:t>"Spiritual growth means always feeling peace or love."</a:t>
            </a:r>
            <a:endParaRPr lang="en-US" b="1" dirty="0"/>
          </a:p>
          <a:p>
            <a:pPr marL="0" indent="0">
              <a:buNone/>
            </a:pPr>
            <a:endParaRPr lang="en-US" dirty="0">
              <a:cs typeface="Segoe UI Light"/>
            </a:endParaRPr>
          </a:p>
        </p:txBody>
      </p:sp>
      <p:sp>
        <p:nvSpPr>
          <p:cNvPr id="3" name="Slide Number Placeholder 2">
            <a:extLst>
              <a:ext uri="{FF2B5EF4-FFF2-40B4-BE49-F238E27FC236}">
                <a16:creationId xmlns:a16="http://schemas.microsoft.com/office/drawing/2014/main" id="{1733F009-95EC-D573-EBD9-8788EFD96702}"/>
              </a:ext>
            </a:extLst>
          </p:cNvPr>
          <p:cNvSpPr>
            <a:spLocks noGrp="1"/>
          </p:cNvSpPr>
          <p:nvPr>
            <p:ph type="sldNum" sz="quarter" idx="12"/>
          </p:nvPr>
        </p:nvSpPr>
        <p:spPr>
          <a:xfrm>
            <a:off x="8610600" y="6356350"/>
            <a:ext cx="2743200" cy="365125"/>
          </a:xfrm>
        </p:spPr>
        <p:txBody>
          <a:bodyPr/>
          <a:lstStyle/>
          <a:p>
            <a:fld id="{CBD12358-51D2-46B3-9BDE-DF29528B9454}" type="slidenum">
              <a:rPr lang="en-US" smtClean="0"/>
              <a:pPr/>
              <a:t>15</a:t>
            </a:fld>
            <a:endParaRPr lang="en-US"/>
          </a:p>
        </p:txBody>
      </p:sp>
    </p:spTree>
    <p:extLst>
      <p:ext uri="{BB962C8B-B14F-4D97-AF65-F5344CB8AC3E}">
        <p14:creationId xmlns:p14="http://schemas.microsoft.com/office/powerpoint/2010/main" val="3636921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F841A-194A-AA11-8936-603A740B52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0DA1B6-FCFE-115A-665C-E292240142CA}"/>
              </a:ext>
            </a:extLst>
          </p:cNvPr>
          <p:cNvSpPr>
            <a:spLocks noGrp="1"/>
          </p:cNvSpPr>
          <p:nvPr>
            <p:ph type="title"/>
          </p:nvPr>
        </p:nvSpPr>
        <p:spPr>
          <a:xfrm>
            <a:off x="777240" y="365760"/>
            <a:ext cx="10149840" cy="1545336"/>
          </a:xfrm>
        </p:spPr>
        <p:txBody>
          <a:bodyPr/>
          <a:lstStyle/>
          <a:p>
            <a:r>
              <a:rPr lang="en-US" b="1" dirty="0"/>
              <a:t>Spiritual Action Threads</a:t>
            </a:r>
          </a:p>
        </p:txBody>
      </p:sp>
      <p:sp>
        <p:nvSpPr>
          <p:cNvPr id="6" name="Content Placeholder 5">
            <a:extLst>
              <a:ext uri="{FF2B5EF4-FFF2-40B4-BE49-F238E27FC236}">
                <a16:creationId xmlns:a16="http://schemas.microsoft.com/office/drawing/2014/main" id="{17EA0C4A-70A8-FE14-71D6-80DF0C4F2093}"/>
              </a:ext>
            </a:extLst>
          </p:cNvPr>
          <p:cNvSpPr>
            <a:spLocks noGrp="1"/>
          </p:cNvSpPr>
          <p:nvPr>
            <p:ph idx="13"/>
          </p:nvPr>
        </p:nvSpPr>
        <p:spPr>
          <a:xfrm>
            <a:off x="1246901" y="2112264"/>
            <a:ext cx="9222979" cy="3776472"/>
          </a:xfrm>
        </p:spPr>
        <p:txBody>
          <a:bodyPr>
            <a:normAutofit/>
          </a:bodyPr>
          <a:lstStyle/>
          <a:p>
            <a:r>
              <a:rPr lang="en-US" b="1" dirty="0">
                <a:ea typeface="+mn-lt"/>
                <a:cs typeface="+mn-lt"/>
              </a:rPr>
              <a:t>Meditation, Prayer and Ceremony are not restricted to religion.</a:t>
            </a:r>
            <a:endParaRPr lang="en-US" dirty="0"/>
          </a:p>
          <a:p>
            <a:pPr lvl="1">
              <a:spcAft>
                <a:spcPts val="1800"/>
              </a:spcAft>
            </a:pPr>
            <a:r>
              <a:rPr lang="en-US" i="1" dirty="0">
                <a:ea typeface="+mn-lt"/>
                <a:cs typeface="+mn-lt"/>
              </a:rPr>
              <a:t>Traditional meditation, sound healings, drum ceremonies, Animal MedicineCards, Walking mediations, tai chi, and activities that connect to the mystery or quantum field.</a:t>
            </a:r>
            <a:endParaRPr lang="en-US" i="1" dirty="0">
              <a:cs typeface="Segoe UI Light"/>
            </a:endParaRPr>
          </a:p>
          <a:p>
            <a:r>
              <a:rPr lang="en-US" b="1" dirty="0">
                <a:ea typeface="+mn-lt"/>
                <a:cs typeface="+mn-lt"/>
              </a:rPr>
              <a:t>Meditation does not have to be difficult.</a:t>
            </a:r>
            <a:endParaRPr lang="en-US" dirty="0">
              <a:ea typeface="+mn-lt"/>
              <a:cs typeface="+mn-lt"/>
            </a:endParaRPr>
          </a:p>
          <a:p>
            <a:pPr lvl="1"/>
            <a:r>
              <a:rPr lang="en-US" dirty="0">
                <a:ea typeface="+mn-lt"/>
                <a:cs typeface="+mn-lt"/>
              </a:rPr>
              <a:t>Blue light grounding is an example of a Spiritual, non-religious action. The Blue Light Grounding connects to ‘Pause When Agitated’ and creates a bridge between human experience and spiritual awareness. A series of mindful breaths can gently redirect attention from chaos, pain, fear toward hope, healing and inner knowing.</a:t>
            </a:r>
            <a:endParaRPr lang="en-US" dirty="0"/>
          </a:p>
          <a:p>
            <a:pPr lvl="1"/>
            <a:endParaRPr lang="en-US" dirty="0">
              <a:ea typeface="+mn-lt"/>
              <a:cs typeface="+mn-lt"/>
            </a:endParaRPr>
          </a:p>
          <a:p>
            <a:endParaRPr lang="en-US" b="1" dirty="0">
              <a:cs typeface="Segoe UI Light"/>
            </a:endParaRPr>
          </a:p>
          <a:p>
            <a:endParaRPr lang="en-US" b="1" dirty="0">
              <a:cs typeface="Segoe UI Light"/>
            </a:endParaRPr>
          </a:p>
          <a:p>
            <a:endParaRPr lang="en-US" b="1" dirty="0">
              <a:cs typeface="Segoe UI Light"/>
            </a:endParaRPr>
          </a:p>
          <a:p>
            <a:endParaRPr lang="en-US" dirty="0">
              <a:cs typeface="Segoe UI Light"/>
            </a:endParaRPr>
          </a:p>
          <a:p>
            <a:endParaRPr lang="en-US" dirty="0">
              <a:cs typeface="Segoe UI Light"/>
            </a:endParaRPr>
          </a:p>
        </p:txBody>
      </p:sp>
      <p:sp>
        <p:nvSpPr>
          <p:cNvPr id="5" name="Slide Number Placeholder 4">
            <a:extLst>
              <a:ext uri="{FF2B5EF4-FFF2-40B4-BE49-F238E27FC236}">
                <a16:creationId xmlns:a16="http://schemas.microsoft.com/office/drawing/2014/main" id="{A4F64663-B469-3ABA-0D82-ADD38DD8F856}"/>
              </a:ext>
            </a:extLst>
          </p:cNvPr>
          <p:cNvSpPr>
            <a:spLocks noGrp="1"/>
          </p:cNvSpPr>
          <p:nvPr>
            <p:ph type="sldNum" sz="quarter" idx="12"/>
          </p:nvPr>
        </p:nvSpPr>
        <p:spPr>
          <a:xfrm>
            <a:off x="8610600" y="6356350"/>
            <a:ext cx="2743200" cy="365125"/>
          </a:xfrm>
        </p:spPr>
        <p:txBody>
          <a:bodyPr/>
          <a:lstStyle/>
          <a:p>
            <a:fld id="{CBD12358-51D2-46B3-9BDE-DF29528B9454}" type="slidenum">
              <a:rPr lang="en-US" smtClean="0"/>
              <a:pPr/>
              <a:t>16</a:t>
            </a:fld>
            <a:endParaRPr lang="en-US"/>
          </a:p>
        </p:txBody>
      </p:sp>
    </p:spTree>
    <p:extLst>
      <p:ext uri="{BB962C8B-B14F-4D97-AF65-F5344CB8AC3E}">
        <p14:creationId xmlns:p14="http://schemas.microsoft.com/office/powerpoint/2010/main" val="2716597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E4B5D-FB0A-9CB7-2079-F20A0DD75F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24BECC-CA2A-7D80-17D5-905891E91476}"/>
              </a:ext>
            </a:extLst>
          </p:cNvPr>
          <p:cNvSpPr>
            <a:spLocks noGrp="1"/>
          </p:cNvSpPr>
          <p:nvPr>
            <p:ph type="title"/>
          </p:nvPr>
        </p:nvSpPr>
        <p:spPr>
          <a:xfrm>
            <a:off x="777240" y="365760"/>
            <a:ext cx="10149840" cy="1545336"/>
          </a:xfrm>
        </p:spPr>
        <p:txBody>
          <a:bodyPr/>
          <a:lstStyle/>
          <a:p>
            <a:r>
              <a:rPr lang="en-US" b="1" dirty="0"/>
              <a:t>Spiritual Action Threads</a:t>
            </a:r>
            <a:endParaRPr lang="en-US" dirty="0"/>
          </a:p>
        </p:txBody>
      </p:sp>
      <p:sp>
        <p:nvSpPr>
          <p:cNvPr id="6" name="Content Placeholder 5">
            <a:extLst>
              <a:ext uri="{FF2B5EF4-FFF2-40B4-BE49-F238E27FC236}">
                <a16:creationId xmlns:a16="http://schemas.microsoft.com/office/drawing/2014/main" id="{C276C97C-47EC-5BBC-70D7-76D889752D41}"/>
              </a:ext>
            </a:extLst>
          </p:cNvPr>
          <p:cNvSpPr>
            <a:spLocks noGrp="1"/>
          </p:cNvSpPr>
          <p:nvPr>
            <p:ph idx="13"/>
          </p:nvPr>
        </p:nvSpPr>
        <p:spPr>
          <a:xfrm>
            <a:off x="1246901" y="2112264"/>
            <a:ext cx="9222979" cy="3776472"/>
          </a:xfrm>
        </p:spPr>
        <p:txBody>
          <a:bodyPr>
            <a:normAutofit lnSpcReduction="10000"/>
          </a:bodyPr>
          <a:lstStyle/>
          <a:p>
            <a:r>
              <a:rPr lang="en-US" b="1">
                <a:ea typeface="+mn-lt"/>
                <a:cs typeface="+mn-lt"/>
              </a:rPr>
              <a:t>A Power greater than ego can be identified in multiple ways with the letters G O D.</a:t>
            </a:r>
          </a:p>
          <a:p>
            <a:pPr lvl="1"/>
            <a:r>
              <a:rPr lang="en-US">
                <a:ea typeface="+mn-lt"/>
                <a:cs typeface="+mn-lt"/>
              </a:rPr>
              <a:t>The letters G-O-D can be many things. “Grace Over Drama”, Group </a:t>
            </a:r>
            <a:r>
              <a:rPr lang="en-US" sz="2000">
                <a:ea typeface="+mn-lt"/>
                <a:cs typeface="+mn-lt"/>
              </a:rPr>
              <a:t>of Drunks, Good Orderly Direction are examples of how to connect with something greater than self.</a:t>
            </a:r>
          </a:p>
          <a:p>
            <a:r>
              <a:rPr lang="en-US" b="1">
                <a:ea typeface="+mn-lt"/>
                <a:cs typeface="+mn-lt"/>
              </a:rPr>
              <a:t>The Cosmos is a Spiritual Teacher</a:t>
            </a:r>
            <a:endParaRPr lang="en-US" b="1">
              <a:cs typeface="Segoe UI Light"/>
            </a:endParaRPr>
          </a:p>
          <a:p>
            <a:pPr lvl="1"/>
            <a:r>
              <a:rPr lang="en-US">
                <a:ea typeface="+mn-lt"/>
                <a:cs typeface="+mn-lt"/>
              </a:rPr>
              <a:t>The cycles of the moon are examples of things changing without our permission, like the waves of the ocean, the clouds and all natural events.</a:t>
            </a:r>
            <a:endParaRPr lang="en-US"/>
          </a:p>
          <a:p>
            <a:r>
              <a:rPr lang="en-US" b="1">
                <a:ea typeface="+mn-lt"/>
                <a:cs typeface="+mn-lt"/>
              </a:rPr>
              <a:t>Religion and Spiritual Action are not always different.</a:t>
            </a:r>
            <a:endParaRPr lang="en-US" b="1">
              <a:cs typeface="Segoe UI Light"/>
            </a:endParaRPr>
          </a:p>
          <a:p>
            <a:pPr lvl="1"/>
            <a:r>
              <a:rPr lang="en-US">
                <a:ea typeface="+mn-lt"/>
                <a:cs typeface="+mn-lt"/>
              </a:rPr>
              <a:t>Religion and Spiritual Action do not have to be separate. Some religions are very Spiritual, some Spiritual programs can be very Religious.</a:t>
            </a:r>
            <a:endParaRPr lang="en-US"/>
          </a:p>
          <a:p>
            <a:endParaRPr lang="en-US" b="1">
              <a:cs typeface="Segoe UI Light"/>
            </a:endParaRPr>
          </a:p>
          <a:p>
            <a:pPr lvl="1"/>
            <a:endParaRPr lang="en-US">
              <a:ea typeface="+mn-lt"/>
              <a:cs typeface="+mn-lt"/>
            </a:endParaRPr>
          </a:p>
          <a:p>
            <a:endParaRPr lang="en-US" b="1">
              <a:cs typeface="Segoe UI Light"/>
            </a:endParaRPr>
          </a:p>
          <a:p>
            <a:endParaRPr lang="en-US" b="1">
              <a:cs typeface="Segoe UI Light"/>
            </a:endParaRPr>
          </a:p>
          <a:p>
            <a:endParaRPr lang="en-US" b="1">
              <a:cs typeface="Segoe UI Light"/>
            </a:endParaRPr>
          </a:p>
          <a:p>
            <a:endParaRPr lang="en-US">
              <a:cs typeface="Segoe UI Light"/>
            </a:endParaRPr>
          </a:p>
          <a:p>
            <a:endParaRPr lang="en-US">
              <a:cs typeface="Segoe UI Light"/>
            </a:endParaRPr>
          </a:p>
        </p:txBody>
      </p:sp>
      <p:sp>
        <p:nvSpPr>
          <p:cNvPr id="5" name="Slide Number Placeholder 4">
            <a:extLst>
              <a:ext uri="{FF2B5EF4-FFF2-40B4-BE49-F238E27FC236}">
                <a16:creationId xmlns:a16="http://schemas.microsoft.com/office/drawing/2014/main" id="{4CDB5FF7-5277-BABA-5BCB-A5B5CE115AFE}"/>
              </a:ext>
            </a:extLst>
          </p:cNvPr>
          <p:cNvSpPr>
            <a:spLocks noGrp="1"/>
          </p:cNvSpPr>
          <p:nvPr>
            <p:ph type="sldNum" sz="quarter" idx="12"/>
          </p:nvPr>
        </p:nvSpPr>
        <p:spPr>
          <a:xfrm>
            <a:off x="8610600" y="6356350"/>
            <a:ext cx="2743200" cy="365125"/>
          </a:xfrm>
        </p:spPr>
        <p:txBody>
          <a:bodyPr/>
          <a:lstStyle/>
          <a:p>
            <a:fld id="{CBD12358-51D2-46B3-9BDE-DF29528B9454}" type="slidenum">
              <a:rPr lang="en-US" smtClean="0"/>
              <a:pPr/>
              <a:t>17</a:t>
            </a:fld>
            <a:endParaRPr lang="en-US"/>
          </a:p>
        </p:txBody>
      </p:sp>
    </p:spTree>
    <p:extLst>
      <p:ext uri="{BB962C8B-B14F-4D97-AF65-F5344CB8AC3E}">
        <p14:creationId xmlns:p14="http://schemas.microsoft.com/office/powerpoint/2010/main" val="2371532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B0C84-0199-C1DE-CCCB-3C14735F8962}"/>
            </a:ext>
          </a:extLst>
        </p:cNvPr>
        <p:cNvGrpSpPr/>
        <p:nvPr/>
      </p:nvGrpSpPr>
      <p:grpSpPr>
        <a:xfrm>
          <a:off x="0" y="0"/>
          <a:ext cx="0" cy="0"/>
          <a:chOff x="0" y="0"/>
          <a:chExt cx="0" cy="0"/>
        </a:xfrm>
      </p:grpSpPr>
      <p:pic>
        <p:nvPicPr>
          <p:cNvPr id="2" name="Picture 1" descr="A close-up of a net&#10;&#10;AI-generated content may be incorrect.">
            <a:extLst>
              <a:ext uri="{FF2B5EF4-FFF2-40B4-BE49-F238E27FC236}">
                <a16:creationId xmlns:a16="http://schemas.microsoft.com/office/drawing/2014/main" id="{3D46DD1F-3F59-8638-ED6C-928E10575272}"/>
              </a:ext>
            </a:extLst>
          </p:cNvPr>
          <p:cNvPicPr>
            <a:picLocks noChangeAspect="1"/>
          </p:cNvPicPr>
          <p:nvPr/>
        </p:nvPicPr>
        <p:blipFill>
          <a:blip r:embed="rId3"/>
          <a:stretch>
            <a:fillRect/>
          </a:stretch>
        </p:blipFill>
        <p:spPr>
          <a:xfrm>
            <a:off x="-4978" y="-1040190"/>
            <a:ext cx="12214052" cy="8164285"/>
          </a:xfrm>
          <a:prstGeom prst="rect">
            <a:avLst/>
          </a:prstGeom>
        </p:spPr>
      </p:pic>
      <p:sp>
        <p:nvSpPr>
          <p:cNvPr id="4" name="TextBox 3">
            <a:extLst>
              <a:ext uri="{FF2B5EF4-FFF2-40B4-BE49-F238E27FC236}">
                <a16:creationId xmlns:a16="http://schemas.microsoft.com/office/drawing/2014/main" id="{584F5D3E-7F43-8665-EA07-C07653E21A1A}"/>
              </a:ext>
            </a:extLst>
          </p:cNvPr>
          <p:cNvSpPr txBox="1"/>
          <p:nvPr/>
        </p:nvSpPr>
        <p:spPr>
          <a:xfrm>
            <a:off x="648928" y="449515"/>
            <a:ext cx="7651955" cy="2123658"/>
          </a:xfrm>
          <a:prstGeom prst="rect">
            <a:avLst/>
          </a:prstGeom>
          <a:noFill/>
        </p:spPr>
        <p:txBody>
          <a:bodyPr wrap="square">
            <a:spAutoFit/>
          </a:bodyPr>
          <a:lstStyle/>
          <a:p>
            <a:pPr algn="l"/>
            <a:r>
              <a:rPr lang="en-US" sz="6600" b="1" dirty="0">
                <a:solidFill>
                  <a:schemeClr val="accent4">
                    <a:lumMod val="75000"/>
                  </a:schemeClr>
                </a:solidFill>
                <a:cs typeface="Segoe UI Light"/>
              </a:rPr>
              <a:t>Grief Awareness Threads</a:t>
            </a:r>
            <a:endParaRPr lang="en-US" sz="6600" b="1" dirty="0">
              <a:solidFill>
                <a:schemeClr val="accent4">
                  <a:lumMod val="75000"/>
                </a:schemeClr>
              </a:solidFill>
            </a:endParaRPr>
          </a:p>
        </p:txBody>
      </p:sp>
    </p:spTree>
    <p:extLst>
      <p:ext uri="{BB962C8B-B14F-4D97-AF65-F5344CB8AC3E}">
        <p14:creationId xmlns:p14="http://schemas.microsoft.com/office/powerpoint/2010/main" val="260042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46DFF-7006-DF32-42FD-C8EA5952AA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9038BA-F6C2-73A4-B794-2D4199373B4A}"/>
              </a:ext>
            </a:extLst>
          </p:cNvPr>
          <p:cNvSpPr>
            <a:spLocks noGrp="1"/>
          </p:cNvSpPr>
          <p:nvPr>
            <p:ph type="title"/>
          </p:nvPr>
        </p:nvSpPr>
        <p:spPr>
          <a:xfrm>
            <a:off x="777240" y="365760"/>
            <a:ext cx="10149840" cy="1545336"/>
          </a:xfrm>
        </p:spPr>
        <p:txBody>
          <a:bodyPr/>
          <a:lstStyle/>
          <a:p>
            <a:r>
              <a:rPr lang="en-US" b="1" dirty="0"/>
              <a:t>Grief Awareness Threads – Layer Three</a:t>
            </a:r>
          </a:p>
        </p:txBody>
      </p:sp>
      <p:sp>
        <p:nvSpPr>
          <p:cNvPr id="3" name="Content Placeholder 2">
            <a:extLst>
              <a:ext uri="{FF2B5EF4-FFF2-40B4-BE49-F238E27FC236}">
                <a16:creationId xmlns:a16="http://schemas.microsoft.com/office/drawing/2014/main" id="{BAEE947C-4A18-DBD8-A5B1-6CEE8D88F668}"/>
              </a:ext>
            </a:extLst>
          </p:cNvPr>
          <p:cNvSpPr>
            <a:spLocks noGrp="1"/>
          </p:cNvSpPr>
          <p:nvPr>
            <p:ph idx="1"/>
          </p:nvPr>
        </p:nvSpPr>
        <p:spPr>
          <a:xfrm>
            <a:off x="777240" y="2093976"/>
            <a:ext cx="9971639" cy="2712092"/>
          </a:xfrm>
        </p:spPr>
        <p:txBody>
          <a:bodyPr vert="horz" lIns="91440" tIns="45720" rIns="45720" bIns="45720" rtlCol="0" anchor="t" anchorCtr="0">
            <a:noAutofit/>
          </a:bodyPr>
          <a:lstStyle/>
          <a:p>
            <a:r>
              <a:rPr lang="en-US" sz="2400" b="1" dirty="0">
                <a:cs typeface="Segoe UI Light"/>
              </a:rPr>
              <a:t>Came to realize the safety net was not strong enough and I was at risk</a:t>
            </a:r>
          </a:p>
          <a:p>
            <a:r>
              <a:rPr lang="en-US" sz="2400" b="1" dirty="0">
                <a:cs typeface="Segoe UI Light"/>
              </a:rPr>
              <a:t>Studied and earned certification in grief through the recovery method</a:t>
            </a:r>
          </a:p>
          <a:p>
            <a:r>
              <a:rPr lang="en-US" sz="2400" b="1" dirty="0">
                <a:cs typeface="Segoe UI Light"/>
              </a:rPr>
              <a:t>Grief recovery became defined</a:t>
            </a:r>
          </a:p>
          <a:p>
            <a:endParaRPr lang="en-US" dirty="0">
              <a:cs typeface="Segoe UI Light"/>
            </a:endParaRPr>
          </a:p>
          <a:p>
            <a:endParaRPr lang="en-US" dirty="0">
              <a:cs typeface="Segoe UI Light"/>
            </a:endParaRPr>
          </a:p>
          <a:p>
            <a:endParaRPr lang="en-US" dirty="0">
              <a:cs typeface="Segoe UI Light"/>
            </a:endParaRPr>
          </a:p>
        </p:txBody>
      </p:sp>
      <p:sp>
        <p:nvSpPr>
          <p:cNvPr id="5" name="Slide Number Placeholder 4">
            <a:extLst>
              <a:ext uri="{FF2B5EF4-FFF2-40B4-BE49-F238E27FC236}">
                <a16:creationId xmlns:a16="http://schemas.microsoft.com/office/drawing/2014/main" id="{2F0D515F-03F1-528D-A0BC-F9A30686E22A}"/>
              </a:ext>
            </a:extLst>
          </p:cNvPr>
          <p:cNvSpPr>
            <a:spLocks noGrp="1"/>
          </p:cNvSpPr>
          <p:nvPr>
            <p:ph type="sldNum" sz="quarter" idx="12"/>
          </p:nvPr>
        </p:nvSpPr>
        <p:spPr>
          <a:xfrm>
            <a:off x="8610600" y="6356350"/>
            <a:ext cx="2743200" cy="365125"/>
          </a:xfrm>
        </p:spPr>
        <p:txBody>
          <a:bodyPr/>
          <a:lstStyle/>
          <a:p>
            <a:fld id="{CBD12358-51D2-46B3-9BDE-DF29528B9454}" type="slidenum">
              <a:rPr lang="en-US" smtClean="0"/>
              <a:pPr/>
              <a:t>19</a:t>
            </a:fld>
            <a:endParaRPr lang="en-US"/>
          </a:p>
        </p:txBody>
      </p:sp>
      <p:sp>
        <p:nvSpPr>
          <p:cNvPr id="9" name="Text Placeholder 2">
            <a:extLst>
              <a:ext uri="{FF2B5EF4-FFF2-40B4-BE49-F238E27FC236}">
                <a16:creationId xmlns:a16="http://schemas.microsoft.com/office/drawing/2014/main" id="{B7FE51F3-B1D1-18EB-FB9A-EBA3925AE453}"/>
              </a:ext>
            </a:extLst>
          </p:cNvPr>
          <p:cNvSpPr txBox="1">
            <a:spLocks/>
          </p:cNvSpPr>
          <p:nvPr/>
        </p:nvSpPr>
        <p:spPr>
          <a:xfrm>
            <a:off x="5763429" y="5044924"/>
            <a:ext cx="5317068" cy="1005840"/>
          </a:xfrm>
          <a:prstGeom prst="rect">
            <a:avLst/>
          </a:prstGeom>
          <a:solidFill>
            <a:schemeClr val="bg1">
              <a:lumMod val="95000"/>
            </a:schemeClr>
          </a:solidFill>
        </p:spPr>
        <p:txBody>
          <a:bodyPr vert="horz" lIns="91440" tIns="45720" rIns="91440" bIns="45720" rtlCol="0" anchor="ctr"/>
          <a:lstStyle>
            <a:defPPr>
              <a:defRPr lang="en-US"/>
            </a:defPPr>
            <a:lvl1pPr marL="0" algn="l" defTabSz="914400" rtl="0" eaLnBrk="1" latinLnBrk="0" hangingPunct="1">
              <a:defRPr sz="1000" kern="1200" cap="all" spc="150" baseline="0">
                <a:solidFill>
                  <a:schemeClr val="accent4">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t>After death...</a:t>
            </a:r>
            <a:endParaRPr lang="en-US" b="1" dirty="0"/>
          </a:p>
          <a:p>
            <a:endParaRPr lang="en-US" dirty="0"/>
          </a:p>
        </p:txBody>
      </p:sp>
    </p:spTree>
    <p:extLst>
      <p:ext uri="{BB962C8B-B14F-4D97-AF65-F5344CB8AC3E}">
        <p14:creationId xmlns:p14="http://schemas.microsoft.com/office/powerpoint/2010/main" val="119949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AF76D-A0D2-8179-168C-8025D377329E}"/>
              </a:ext>
            </a:extLst>
          </p:cNvPr>
          <p:cNvSpPr>
            <a:spLocks noGrp="1"/>
          </p:cNvSpPr>
          <p:nvPr>
            <p:ph type="title"/>
          </p:nvPr>
        </p:nvSpPr>
        <p:spPr>
          <a:xfrm>
            <a:off x="768096" y="667512"/>
            <a:ext cx="8457751" cy="5513832"/>
          </a:xfrm>
        </p:spPr>
        <p:txBody>
          <a:bodyPr>
            <a:normAutofit/>
          </a:bodyPr>
          <a:lstStyle/>
          <a:p>
            <a:br>
              <a:rPr lang="en-US" sz="9600" b="1" dirty="0"/>
            </a:br>
            <a:r>
              <a:rPr lang="en-US" sz="9600" b="1" dirty="0"/>
              <a:t>Welcome</a:t>
            </a:r>
            <a:endParaRPr lang="en-US" sz="9600" b="1" dirty="0">
              <a:cs typeface="Segoe UI Light"/>
            </a:endParaRPr>
          </a:p>
        </p:txBody>
      </p:sp>
      <p:sp>
        <p:nvSpPr>
          <p:cNvPr id="5" name="Slide Number Placeholder 4">
            <a:extLst>
              <a:ext uri="{FF2B5EF4-FFF2-40B4-BE49-F238E27FC236}">
                <a16:creationId xmlns:a16="http://schemas.microsoft.com/office/drawing/2014/main" id="{269330A5-9701-4D21-4CCC-742D1F9B425E}"/>
              </a:ext>
            </a:extLst>
          </p:cNvPr>
          <p:cNvSpPr>
            <a:spLocks noGrp="1"/>
          </p:cNvSpPr>
          <p:nvPr>
            <p:ph type="sldNum" sz="quarter" idx="12"/>
          </p:nvPr>
        </p:nvSpPr>
        <p:spPr>
          <a:xfrm>
            <a:off x="8610600" y="6356350"/>
            <a:ext cx="2743200" cy="365125"/>
          </a:xfrm>
        </p:spPr>
        <p:txBody>
          <a:bodyPr/>
          <a:lstStyle/>
          <a:p>
            <a:fld id="{CBD12358-51D2-46B3-9BDE-DF29528B9454}" type="slidenum">
              <a:rPr lang="en-US" smtClean="0"/>
              <a:pPr/>
              <a:t>2</a:t>
            </a:fld>
            <a:endParaRPr lang="en-US"/>
          </a:p>
        </p:txBody>
      </p:sp>
    </p:spTree>
    <p:extLst>
      <p:ext uri="{BB962C8B-B14F-4D97-AF65-F5344CB8AC3E}">
        <p14:creationId xmlns:p14="http://schemas.microsoft.com/office/powerpoint/2010/main" val="852209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6F87E-A557-4087-EE43-8BB19D9579C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96867CE-1D11-60E9-8D14-C4BEC56E10CA}"/>
              </a:ext>
            </a:extLst>
          </p:cNvPr>
          <p:cNvSpPr>
            <a:spLocks noGrp="1"/>
          </p:cNvSpPr>
          <p:nvPr>
            <p:ph type="title"/>
          </p:nvPr>
        </p:nvSpPr>
        <p:spPr>
          <a:xfrm>
            <a:off x="777240" y="667512"/>
            <a:ext cx="3621024" cy="5513832"/>
          </a:xfrm>
        </p:spPr>
        <p:txBody>
          <a:bodyPr>
            <a:normAutofit/>
          </a:bodyPr>
          <a:lstStyle/>
          <a:p>
            <a:r>
              <a:rPr lang="en-US" sz="4000" b="1" dirty="0"/>
              <a:t>Misconceptions of Grief</a:t>
            </a:r>
          </a:p>
        </p:txBody>
      </p:sp>
      <p:sp>
        <p:nvSpPr>
          <p:cNvPr id="5" name="Content Placeholder 4">
            <a:extLst>
              <a:ext uri="{FF2B5EF4-FFF2-40B4-BE49-F238E27FC236}">
                <a16:creationId xmlns:a16="http://schemas.microsoft.com/office/drawing/2014/main" id="{F2C997C9-9D75-60B9-AB77-12006515A79F}"/>
              </a:ext>
            </a:extLst>
          </p:cNvPr>
          <p:cNvSpPr>
            <a:spLocks noGrp="1"/>
          </p:cNvSpPr>
          <p:nvPr>
            <p:ph idx="1"/>
          </p:nvPr>
        </p:nvSpPr>
        <p:spPr>
          <a:xfrm>
            <a:off x="4846320" y="1161288"/>
            <a:ext cx="5276088" cy="4826776"/>
          </a:xfrm>
        </p:spPr>
        <p:txBody>
          <a:bodyPr vert="horz" lIns="91440" tIns="45720" rIns="91440" bIns="45720" rtlCol="0" anchor="t" anchorCtr="0">
            <a:noAutofit/>
          </a:bodyPr>
          <a:lstStyle/>
          <a:p>
            <a:pPr marL="514350" indent="-514350"/>
            <a:r>
              <a:rPr lang="en-US" sz="2600" b="1" dirty="0">
                <a:ea typeface="+mn-lt"/>
                <a:cs typeface="+mn-lt"/>
              </a:rPr>
              <a:t>"Grief only happens after someone dies."</a:t>
            </a:r>
            <a:endParaRPr lang="en-US" b="1" dirty="0">
              <a:cs typeface="Segoe UI Light"/>
            </a:endParaRPr>
          </a:p>
          <a:p>
            <a:r>
              <a:rPr lang="en-US" sz="2600" b="1" dirty="0">
                <a:ea typeface="+mn-lt"/>
                <a:cs typeface="+mn-lt"/>
              </a:rPr>
              <a:t>"There’s a ‘right’ way or timeline to grieve."</a:t>
            </a:r>
          </a:p>
          <a:p>
            <a:r>
              <a:rPr lang="en-US" sz="2600" b="1" dirty="0">
                <a:ea typeface="+mn-lt"/>
                <a:cs typeface="+mn-lt"/>
              </a:rPr>
              <a:t>"I should be strong and not cry."</a:t>
            </a:r>
          </a:p>
          <a:p>
            <a:r>
              <a:rPr lang="en-US" sz="2600" b="1" dirty="0">
                <a:ea typeface="+mn-lt"/>
                <a:cs typeface="+mn-lt"/>
              </a:rPr>
              <a:t>"Talking about my loss with others will make things worse."</a:t>
            </a:r>
            <a:endParaRPr lang="en-US" sz="2600" b="1" dirty="0">
              <a:cs typeface="Segoe UI Light"/>
            </a:endParaRPr>
          </a:p>
          <a:p>
            <a:r>
              <a:rPr lang="en-US" sz="2600" b="1" dirty="0">
                <a:ea typeface="+mn-lt"/>
                <a:cs typeface="+mn-lt"/>
              </a:rPr>
              <a:t>"Grief is a sign of weakness or lack of faith."</a:t>
            </a:r>
            <a:endParaRPr lang="en-US" sz="2600" b="1" dirty="0">
              <a:cs typeface="Segoe UI Light"/>
            </a:endParaRPr>
          </a:p>
          <a:p>
            <a:pPr marL="0" indent="0">
              <a:buNone/>
            </a:pPr>
            <a:endParaRPr lang="en-US" dirty="0">
              <a:cs typeface="Segoe UI Light"/>
            </a:endParaRPr>
          </a:p>
        </p:txBody>
      </p:sp>
      <p:sp>
        <p:nvSpPr>
          <p:cNvPr id="3" name="Slide Number Placeholder 2">
            <a:extLst>
              <a:ext uri="{FF2B5EF4-FFF2-40B4-BE49-F238E27FC236}">
                <a16:creationId xmlns:a16="http://schemas.microsoft.com/office/drawing/2014/main" id="{D8B98818-8B6C-C1D7-EDBE-E97B9A69323F}"/>
              </a:ext>
            </a:extLst>
          </p:cNvPr>
          <p:cNvSpPr>
            <a:spLocks noGrp="1"/>
          </p:cNvSpPr>
          <p:nvPr>
            <p:ph type="sldNum" sz="quarter" idx="12"/>
          </p:nvPr>
        </p:nvSpPr>
        <p:spPr>
          <a:xfrm>
            <a:off x="8610600" y="6356350"/>
            <a:ext cx="2743200" cy="365125"/>
          </a:xfrm>
        </p:spPr>
        <p:txBody>
          <a:bodyPr/>
          <a:lstStyle/>
          <a:p>
            <a:fld id="{CBD12358-51D2-46B3-9BDE-DF29528B9454}" type="slidenum">
              <a:rPr lang="en-US" smtClean="0"/>
              <a:pPr/>
              <a:t>20</a:t>
            </a:fld>
            <a:endParaRPr lang="en-US"/>
          </a:p>
        </p:txBody>
      </p:sp>
    </p:spTree>
    <p:extLst>
      <p:ext uri="{BB962C8B-B14F-4D97-AF65-F5344CB8AC3E}">
        <p14:creationId xmlns:p14="http://schemas.microsoft.com/office/powerpoint/2010/main" val="3150918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E31B6-CA7B-9D21-4401-4C22FBCF24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56E89C-33F5-F3BD-4F1A-5027AE9FB9F4}"/>
              </a:ext>
            </a:extLst>
          </p:cNvPr>
          <p:cNvSpPr>
            <a:spLocks noGrp="1"/>
          </p:cNvSpPr>
          <p:nvPr>
            <p:ph type="title"/>
          </p:nvPr>
        </p:nvSpPr>
        <p:spPr>
          <a:xfrm>
            <a:off x="777240" y="365760"/>
            <a:ext cx="10149840" cy="1545336"/>
          </a:xfrm>
        </p:spPr>
        <p:txBody>
          <a:bodyPr/>
          <a:lstStyle/>
          <a:p>
            <a:r>
              <a:rPr lang="en-US" b="1" dirty="0"/>
              <a:t>Grief Awareness Threads</a:t>
            </a:r>
          </a:p>
        </p:txBody>
      </p:sp>
      <p:sp>
        <p:nvSpPr>
          <p:cNvPr id="6" name="Content Placeholder 5">
            <a:extLst>
              <a:ext uri="{FF2B5EF4-FFF2-40B4-BE49-F238E27FC236}">
                <a16:creationId xmlns:a16="http://schemas.microsoft.com/office/drawing/2014/main" id="{730BC5DA-1CC5-7A50-53FE-FA147D65635B}"/>
              </a:ext>
            </a:extLst>
          </p:cNvPr>
          <p:cNvSpPr>
            <a:spLocks noGrp="1"/>
          </p:cNvSpPr>
          <p:nvPr>
            <p:ph idx="13"/>
          </p:nvPr>
        </p:nvSpPr>
        <p:spPr>
          <a:xfrm>
            <a:off x="1246901" y="2112264"/>
            <a:ext cx="9222979" cy="3776472"/>
          </a:xfrm>
        </p:spPr>
        <p:txBody>
          <a:bodyPr>
            <a:normAutofit/>
          </a:bodyPr>
          <a:lstStyle/>
          <a:p>
            <a:r>
              <a:rPr lang="en-US" b="1">
                <a:ea typeface="+mn-lt"/>
                <a:cs typeface="+mn-lt"/>
              </a:rPr>
              <a:t>Acceptance is not the Same as Approval.</a:t>
            </a:r>
            <a:endParaRPr lang="en-US" b="1">
              <a:cs typeface="Segoe UI Light"/>
            </a:endParaRPr>
          </a:p>
          <a:p>
            <a:pPr lvl="1"/>
            <a:r>
              <a:rPr lang="en-US">
                <a:ea typeface="+mn-lt"/>
                <a:cs typeface="+mn-lt"/>
              </a:rPr>
              <a:t>Acceptance is acknowledgement, Approval is agreeing with the action.</a:t>
            </a:r>
            <a:endParaRPr lang="en-US"/>
          </a:p>
          <a:p>
            <a:r>
              <a:rPr lang="en-US" b="1">
                <a:ea typeface="+mn-lt"/>
                <a:cs typeface="+mn-lt"/>
              </a:rPr>
              <a:t>Suffering is Optional</a:t>
            </a:r>
            <a:endParaRPr lang="en-US"/>
          </a:p>
          <a:p>
            <a:pPr lvl="1"/>
            <a:r>
              <a:rPr lang="en-US">
                <a:ea typeface="+mn-lt"/>
                <a:cs typeface="+mn-lt"/>
              </a:rPr>
              <a:t>Pain is inevitable in life, suffering is when we do not accept something that has already happened.</a:t>
            </a:r>
            <a:endParaRPr lang="en-US"/>
          </a:p>
          <a:p>
            <a:r>
              <a:rPr lang="en-US" b="1">
                <a:ea typeface="+mn-lt"/>
                <a:cs typeface="+mn-lt"/>
              </a:rPr>
              <a:t>Time alone does not heal grief.</a:t>
            </a:r>
            <a:endParaRPr lang="en-US"/>
          </a:p>
          <a:p>
            <a:pPr lvl="1"/>
            <a:r>
              <a:rPr lang="en-US">
                <a:ea typeface="+mn-lt"/>
                <a:cs typeface="+mn-lt"/>
              </a:rPr>
              <a:t>It is what we do during the time we are grieving that allows us to move through pain into acceptance while honoring the loss.</a:t>
            </a:r>
            <a:endParaRPr lang="en-US"/>
          </a:p>
          <a:p>
            <a:endParaRPr lang="en-US" b="1">
              <a:cs typeface="Segoe UI Light"/>
            </a:endParaRPr>
          </a:p>
          <a:p>
            <a:endParaRPr lang="en-US" b="1">
              <a:cs typeface="Segoe UI Light"/>
            </a:endParaRPr>
          </a:p>
          <a:p>
            <a:endParaRPr lang="en-US">
              <a:cs typeface="Segoe UI Light"/>
            </a:endParaRPr>
          </a:p>
          <a:p>
            <a:endParaRPr lang="en-US">
              <a:cs typeface="Segoe UI Light"/>
            </a:endParaRPr>
          </a:p>
        </p:txBody>
      </p:sp>
      <p:sp>
        <p:nvSpPr>
          <p:cNvPr id="5" name="Slide Number Placeholder 4">
            <a:extLst>
              <a:ext uri="{FF2B5EF4-FFF2-40B4-BE49-F238E27FC236}">
                <a16:creationId xmlns:a16="http://schemas.microsoft.com/office/drawing/2014/main" id="{5769DC3A-7B3E-CC02-FED8-CC1109801F6D}"/>
              </a:ext>
            </a:extLst>
          </p:cNvPr>
          <p:cNvSpPr>
            <a:spLocks noGrp="1"/>
          </p:cNvSpPr>
          <p:nvPr>
            <p:ph type="sldNum" sz="quarter" idx="12"/>
          </p:nvPr>
        </p:nvSpPr>
        <p:spPr>
          <a:xfrm>
            <a:off x="8610600" y="6356350"/>
            <a:ext cx="2743200" cy="365125"/>
          </a:xfrm>
        </p:spPr>
        <p:txBody>
          <a:bodyPr/>
          <a:lstStyle/>
          <a:p>
            <a:fld id="{CBD12358-51D2-46B3-9BDE-DF29528B9454}" type="slidenum">
              <a:rPr lang="en-US" smtClean="0"/>
              <a:pPr/>
              <a:t>21</a:t>
            </a:fld>
            <a:endParaRPr lang="en-US"/>
          </a:p>
        </p:txBody>
      </p:sp>
    </p:spTree>
    <p:extLst>
      <p:ext uri="{BB962C8B-B14F-4D97-AF65-F5344CB8AC3E}">
        <p14:creationId xmlns:p14="http://schemas.microsoft.com/office/powerpoint/2010/main" val="1567698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967AE-4482-74A2-F8C1-6A9C3DBE34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3074AD-0AF7-27FF-8A3C-6EBC4789CBD1}"/>
              </a:ext>
            </a:extLst>
          </p:cNvPr>
          <p:cNvSpPr>
            <a:spLocks noGrp="1"/>
          </p:cNvSpPr>
          <p:nvPr>
            <p:ph type="title"/>
          </p:nvPr>
        </p:nvSpPr>
        <p:spPr>
          <a:xfrm>
            <a:off x="777240" y="365760"/>
            <a:ext cx="10149840" cy="1545336"/>
          </a:xfrm>
        </p:spPr>
        <p:txBody>
          <a:bodyPr/>
          <a:lstStyle/>
          <a:p>
            <a:r>
              <a:rPr lang="en-US" b="1" dirty="0"/>
              <a:t>Grief Awareness Threads</a:t>
            </a:r>
          </a:p>
        </p:txBody>
      </p:sp>
      <p:sp>
        <p:nvSpPr>
          <p:cNvPr id="6" name="Content Placeholder 5">
            <a:extLst>
              <a:ext uri="{FF2B5EF4-FFF2-40B4-BE49-F238E27FC236}">
                <a16:creationId xmlns:a16="http://schemas.microsoft.com/office/drawing/2014/main" id="{7C0795B4-6C53-925A-4A43-7A9FCBCAB317}"/>
              </a:ext>
            </a:extLst>
          </p:cNvPr>
          <p:cNvSpPr>
            <a:spLocks noGrp="1"/>
          </p:cNvSpPr>
          <p:nvPr>
            <p:ph idx="13"/>
          </p:nvPr>
        </p:nvSpPr>
        <p:spPr>
          <a:xfrm>
            <a:off x="1246901" y="2112264"/>
            <a:ext cx="9222979" cy="3776472"/>
          </a:xfrm>
        </p:spPr>
        <p:txBody>
          <a:bodyPr>
            <a:normAutofit/>
          </a:bodyPr>
          <a:lstStyle/>
          <a:p>
            <a:r>
              <a:rPr lang="en-US" b="1">
                <a:ea typeface="+mn-lt"/>
                <a:cs typeface="+mn-lt"/>
              </a:rPr>
              <a:t>There is no time limit to grief.</a:t>
            </a:r>
          </a:p>
          <a:p>
            <a:pPr lvl="1"/>
            <a:r>
              <a:rPr lang="en-US" sz="2000">
                <a:ea typeface="+mn-lt"/>
                <a:cs typeface="+mn-lt"/>
              </a:rPr>
              <a:t>Grief is like a sharp stone that we have in </a:t>
            </a:r>
            <a:r>
              <a:rPr lang="en-US">
                <a:ea typeface="+mn-lt"/>
                <a:cs typeface="+mn-lt"/>
              </a:rPr>
              <a:t>a back pocket</a:t>
            </a:r>
            <a:r>
              <a:rPr lang="en-US" sz="2000">
                <a:ea typeface="+mn-lt"/>
                <a:cs typeface="+mn-lt"/>
              </a:rPr>
              <a:t>, </a:t>
            </a:r>
            <a:r>
              <a:rPr lang="en-US">
                <a:ea typeface="+mn-lt"/>
                <a:cs typeface="+mn-lt"/>
              </a:rPr>
              <a:t>it can </a:t>
            </a:r>
            <a:r>
              <a:rPr lang="en-US" sz="2000">
                <a:ea typeface="+mn-lt"/>
                <a:cs typeface="+mn-lt"/>
              </a:rPr>
              <a:t>poke us at any time.</a:t>
            </a:r>
          </a:p>
          <a:p>
            <a:r>
              <a:rPr lang="en-US" b="1">
                <a:ea typeface="+mn-lt"/>
                <a:cs typeface="+mn-lt"/>
              </a:rPr>
              <a:t>Everyone deals with a loss in their individual way.</a:t>
            </a:r>
          </a:p>
          <a:p>
            <a:pPr lvl="1"/>
            <a:r>
              <a:rPr lang="en-US">
                <a:ea typeface="+mn-lt"/>
                <a:cs typeface="+mn-lt"/>
              </a:rPr>
              <a:t>Even a similar loss is an individual experience.</a:t>
            </a:r>
          </a:p>
          <a:p>
            <a:r>
              <a:rPr lang="en-US" b="1">
                <a:ea typeface="+mn-lt"/>
                <a:cs typeface="+mn-lt"/>
              </a:rPr>
              <a:t>Vulnerability and emotional honesty are parts of healthy grieving.</a:t>
            </a:r>
          </a:p>
          <a:p>
            <a:pPr lvl="1"/>
            <a:r>
              <a:rPr lang="en-US" sz="2000">
                <a:ea typeface="+mn-lt"/>
                <a:cs typeface="+mn-lt"/>
              </a:rPr>
              <a:t>Crying is not a sign of weakness, it is often a sign of connection.</a:t>
            </a:r>
            <a:endParaRPr lang="en-US"/>
          </a:p>
          <a:p>
            <a:endParaRPr lang="en-US" b="1">
              <a:cs typeface="Segoe UI Light"/>
            </a:endParaRPr>
          </a:p>
          <a:p>
            <a:endParaRPr lang="en-US" b="1">
              <a:cs typeface="Segoe UI Light"/>
            </a:endParaRPr>
          </a:p>
          <a:p>
            <a:endParaRPr lang="en-US">
              <a:cs typeface="Segoe UI Light"/>
            </a:endParaRPr>
          </a:p>
          <a:p>
            <a:endParaRPr lang="en-US">
              <a:cs typeface="Segoe UI Light"/>
            </a:endParaRPr>
          </a:p>
        </p:txBody>
      </p:sp>
      <p:sp>
        <p:nvSpPr>
          <p:cNvPr id="5" name="Slide Number Placeholder 4">
            <a:extLst>
              <a:ext uri="{FF2B5EF4-FFF2-40B4-BE49-F238E27FC236}">
                <a16:creationId xmlns:a16="http://schemas.microsoft.com/office/drawing/2014/main" id="{E4E18339-1100-F952-91B0-2F3E6198AA44}"/>
              </a:ext>
            </a:extLst>
          </p:cNvPr>
          <p:cNvSpPr>
            <a:spLocks noGrp="1"/>
          </p:cNvSpPr>
          <p:nvPr>
            <p:ph type="sldNum" sz="quarter" idx="12"/>
          </p:nvPr>
        </p:nvSpPr>
        <p:spPr>
          <a:xfrm>
            <a:off x="8610600" y="6356350"/>
            <a:ext cx="2743200" cy="365125"/>
          </a:xfrm>
        </p:spPr>
        <p:txBody>
          <a:bodyPr/>
          <a:lstStyle/>
          <a:p>
            <a:fld id="{CBD12358-51D2-46B3-9BDE-DF29528B9454}" type="slidenum">
              <a:rPr lang="en-US" smtClean="0"/>
              <a:pPr/>
              <a:t>22</a:t>
            </a:fld>
            <a:endParaRPr lang="en-US"/>
          </a:p>
        </p:txBody>
      </p:sp>
    </p:spTree>
    <p:extLst>
      <p:ext uri="{BB962C8B-B14F-4D97-AF65-F5344CB8AC3E}">
        <p14:creationId xmlns:p14="http://schemas.microsoft.com/office/powerpoint/2010/main" val="3588442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0B596-99E3-AD45-440D-FFD86C8E19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0A7F75-5F62-2135-C089-93B3FD4B9667}"/>
              </a:ext>
            </a:extLst>
          </p:cNvPr>
          <p:cNvSpPr>
            <a:spLocks noGrp="1"/>
          </p:cNvSpPr>
          <p:nvPr>
            <p:ph type="title"/>
          </p:nvPr>
        </p:nvSpPr>
        <p:spPr>
          <a:xfrm>
            <a:off x="777240" y="365760"/>
            <a:ext cx="10149840" cy="1545336"/>
          </a:xfrm>
        </p:spPr>
        <p:txBody>
          <a:bodyPr/>
          <a:lstStyle/>
          <a:p>
            <a:r>
              <a:rPr lang="en-US" b="1" dirty="0"/>
              <a:t>Grief Awareness Threads</a:t>
            </a:r>
          </a:p>
        </p:txBody>
      </p:sp>
      <p:sp>
        <p:nvSpPr>
          <p:cNvPr id="6" name="Content Placeholder 5">
            <a:extLst>
              <a:ext uri="{FF2B5EF4-FFF2-40B4-BE49-F238E27FC236}">
                <a16:creationId xmlns:a16="http://schemas.microsoft.com/office/drawing/2014/main" id="{59576AAF-34DA-1922-AC29-551F1E7E1A4D}"/>
              </a:ext>
            </a:extLst>
          </p:cNvPr>
          <p:cNvSpPr>
            <a:spLocks noGrp="1"/>
          </p:cNvSpPr>
          <p:nvPr>
            <p:ph idx="13"/>
          </p:nvPr>
        </p:nvSpPr>
        <p:spPr>
          <a:xfrm>
            <a:off x="1246901" y="2112264"/>
            <a:ext cx="9222979" cy="3776472"/>
          </a:xfrm>
        </p:spPr>
        <p:txBody>
          <a:bodyPr>
            <a:normAutofit/>
          </a:bodyPr>
          <a:lstStyle/>
          <a:p>
            <a:r>
              <a:rPr lang="en-US" b="1">
                <a:ea typeface="+mn-lt"/>
                <a:cs typeface="+mn-lt"/>
              </a:rPr>
              <a:t>You have to be strong for others</a:t>
            </a:r>
            <a:endParaRPr lang="en-US"/>
          </a:p>
          <a:p>
            <a:pPr lvl="1"/>
            <a:r>
              <a:rPr lang="en-US">
                <a:ea typeface="+mn-lt"/>
                <a:cs typeface="+mn-lt"/>
              </a:rPr>
              <a:t>Vulnerability and emotional honesty are parts of healthy grieving.</a:t>
            </a:r>
          </a:p>
          <a:p>
            <a:r>
              <a:rPr lang="en-US" b="1">
                <a:ea typeface="+mn-lt"/>
                <a:cs typeface="+mn-lt"/>
              </a:rPr>
              <a:t>Grief means letting go and moving on</a:t>
            </a:r>
            <a:endParaRPr lang="en-US"/>
          </a:p>
          <a:p>
            <a:pPr lvl="1"/>
            <a:r>
              <a:rPr lang="en-US" sz="2000">
                <a:ea typeface="+mn-lt"/>
                <a:cs typeface="+mn-lt"/>
              </a:rPr>
              <a:t>Healthy grief integrates the loss into life; it does not mean forgetting or disconnecting.</a:t>
            </a:r>
            <a:endParaRPr lang="en-US">
              <a:ea typeface="+mn-lt"/>
              <a:cs typeface="+mn-lt"/>
            </a:endParaRPr>
          </a:p>
          <a:p>
            <a:pPr marL="0" indent="0">
              <a:buNone/>
            </a:pPr>
            <a:endParaRPr lang="en-US" b="1">
              <a:cs typeface="Segoe UI Light"/>
            </a:endParaRPr>
          </a:p>
          <a:p>
            <a:endParaRPr lang="en-US" b="1">
              <a:cs typeface="Segoe UI Light"/>
            </a:endParaRPr>
          </a:p>
          <a:p>
            <a:endParaRPr lang="en-US" b="1">
              <a:cs typeface="Segoe UI Light"/>
            </a:endParaRPr>
          </a:p>
          <a:p>
            <a:endParaRPr lang="en-US">
              <a:cs typeface="Segoe UI Light"/>
            </a:endParaRPr>
          </a:p>
          <a:p>
            <a:endParaRPr lang="en-US">
              <a:cs typeface="Segoe UI Light"/>
            </a:endParaRPr>
          </a:p>
        </p:txBody>
      </p:sp>
      <p:sp>
        <p:nvSpPr>
          <p:cNvPr id="5" name="Slide Number Placeholder 4">
            <a:extLst>
              <a:ext uri="{FF2B5EF4-FFF2-40B4-BE49-F238E27FC236}">
                <a16:creationId xmlns:a16="http://schemas.microsoft.com/office/drawing/2014/main" id="{143CCE7B-3BF1-2721-EAD1-E84A24B6CE56}"/>
              </a:ext>
            </a:extLst>
          </p:cNvPr>
          <p:cNvSpPr>
            <a:spLocks noGrp="1"/>
          </p:cNvSpPr>
          <p:nvPr>
            <p:ph type="sldNum" sz="quarter" idx="12"/>
          </p:nvPr>
        </p:nvSpPr>
        <p:spPr>
          <a:xfrm>
            <a:off x="8610600" y="6356350"/>
            <a:ext cx="2743200" cy="365125"/>
          </a:xfrm>
        </p:spPr>
        <p:txBody>
          <a:bodyPr/>
          <a:lstStyle/>
          <a:p>
            <a:fld id="{CBD12358-51D2-46B3-9BDE-DF29528B9454}" type="slidenum">
              <a:rPr lang="en-US" smtClean="0"/>
              <a:pPr/>
              <a:t>23</a:t>
            </a:fld>
            <a:endParaRPr lang="en-US"/>
          </a:p>
        </p:txBody>
      </p:sp>
    </p:spTree>
    <p:extLst>
      <p:ext uri="{BB962C8B-B14F-4D97-AF65-F5344CB8AC3E}">
        <p14:creationId xmlns:p14="http://schemas.microsoft.com/office/powerpoint/2010/main" val="1123617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B3EE5-5D32-D20A-32F4-08434A0F87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302014-8CBA-3A0E-6EB2-143001800D51}"/>
              </a:ext>
            </a:extLst>
          </p:cNvPr>
          <p:cNvSpPr>
            <a:spLocks noGrp="1"/>
          </p:cNvSpPr>
          <p:nvPr>
            <p:ph type="title"/>
          </p:nvPr>
        </p:nvSpPr>
        <p:spPr>
          <a:xfrm>
            <a:off x="777240" y="365760"/>
            <a:ext cx="10149840" cy="1545336"/>
          </a:xfrm>
        </p:spPr>
        <p:txBody>
          <a:bodyPr/>
          <a:lstStyle/>
          <a:p>
            <a:r>
              <a:rPr lang="en-US" b="1" dirty="0"/>
              <a:t>Definition of Grief</a:t>
            </a:r>
          </a:p>
        </p:txBody>
      </p:sp>
      <p:sp>
        <p:nvSpPr>
          <p:cNvPr id="6" name="Content Placeholder 5">
            <a:extLst>
              <a:ext uri="{FF2B5EF4-FFF2-40B4-BE49-F238E27FC236}">
                <a16:creationId xmlns:a16="http://schemas.microsoft.com/office/drawing/2014/main" id="{3F0F6516-7D71-1223-61A2-40CBE2C8BF4E}"/>
              </a:ext>
            </a:extLst>
          </p:cNvPr>
          <p:cNvSpPr>
            <a:spLocks noGrp="1"/>
          </p:cNvSpPr>
          <p:nvPr>
            <p:ph idx="13"/>
          </p:nvPr>
        </p:nvSpPr>
        <p:spPr>
          <a:xfrm>
            <a:off x="1246901" y="2112264"/>
            <a:ext cx="9222979" cy="3776472"/>
          </a:xfrm>
        </p:spPr>
        <p:txBody>
          <a:bodyPr>
            <a:normAutofit/>
          </a:bodyPr>
          <a:lstStyle/>
          <a:p>
            <a:r>
              <a:rPr lang="en-US" b="1" dirty="0"/>
              <a:t>“Grief is the normal and natural emotional reaction to loss or change of any kind. Of itself, grief is neither a pathological condition nor a personality disorder.” </a:t>
            </a:r>
          </a:p>
          <a:p>
            <a:r>
              <a:rPr lang="en-US" b="1" dirty="0"/>
              <a:t>“Grief is the conflicting feelings caused by the end of or change in a familiar pattern of behavior.” </a:t>
            </a:r>
          </a:p>
          <a:p>
            <a:r>
              <a:rPr lang="en-US" b="1" dirty="0"/>
              <a:t>“Grief is the feeling of reaching out for someone who’s always been there, only to discover when I need them one more time, they are  no longer there.” </a:t>
            </a:r>
          </a:p>
          <a:p>
            <a:pPr marL="0" indent="0">
              <a:buNone/>
            </a:pPr>
            <a:r>
              <a:rPr lang="en-US" b="1" dirty="0">
                <a:cs typeface="Segoe UI Light"/>
              </a:rPr>
              <a:t>From </a:t>
            </a:r>
            <a:r>
              <a:rPr lang="en-US" dirty="0">
                <a:solidFill>
                  <a:srgbClr val="1155CC"/>
                </a:solidFill>
                <a:latin typeface="Arial" panose="020B0604020202020204" pitchFamily="34" charset="0"/>
                <a:hlinkClick r:id="rId2">
                  <a:extLst>
                    <a:ext uri="{A12FA001-AC4F-418D-AE19-62706E023703}">
                      <ahyp:hlinkClr xmlns:ahyp="http://schemas.microsoft.com/office/drawing/2018/hyperlinkcolor" val="tx"/>
                    </a:ext>
                  </a:extLst>
                </a:hlinkClick>
              </a:rPr>
              <a:t>griefrecoverymethod.com</a:t>
            </a:r>
            <a:r>
              <a:rPr lang="en-US" dirty="0">
                <a:solidFill>
                  <a:srgbClr val="222222"/>
                </a:solidFill>
                <a:latin typeface="Arial" panose="020B0604020202020204" pitchFamily="34" charset="0"/>
              </a:rPr>
              <a:t> </a:t>
            </a:r>
            <a:endParaRPr lang="en-US" b="1" dirty="0">
              <a:cs typeface="Segoe UI Light"/>
            </a:endParaRPr>
          </a:p>
          <a:p>
            <a:endParaRPr lang="en-US" b="1" dirty="0">
              <a:cs typeface="Segoe UI Light"/>
            </a:endParaRPr>
          </a:p>
          <a:p>
            <a:endParaRPr lang="en-US" b="1" dirty="0">
              <a:cs typeface="Segoe UI Light"/>
            </a:endParaRPr>
          </a:p>
          <a:p>
            <a:endParaRPr lang="en-US" dirty="0">
              <a:cs typeface="Segoe UI Light"/>
            </a:endParaRPr>
          </a:p>
          <a:p>
            <a:endParaRPr lang="en-US" dirty="0">
              <a:cs typeface="Segoe UI Light"/>
            </a:endParaRPr>
          </a:p>
        </p:txBody>
      </p:sp>
      <p:sp>
        <p:nvSpPr>
          <p:cNvPr id="5" name="Slide Number Placeholder 4">
            <a:extLst>
              <a:ext uri="{FF2B5EF4-FFF2-40B4-BE49-F238E27FC236}">
                <a16:creationId xmlns:a16="http://schemas.microsoft.com/office/drawing/2014/main" id="{E54B7045-EA8B-12D5-1109-04D017A8A1D2}"/>
              </a:ext>
            </a:extLst>
          </p:cNvPr>
          <p:cNvSpPr>
            <a:spLocks noGrp="1"/>
          </p:cNvSpPr>
          <p:nvPr>
            <p:ph type="sldNum" sz="quarter" idx="12"/>
          </p:nvPr>
        </p:nvSpPr>
        <p:spPr>
          <a:xfrm>
            <a:off x="8610600" y="6356350"/>
            <a:ext cx="2743200" cy="365125"/>
          </a:xfrm>
        </p:spPr>
        <p:txBody>
          <a:bodyPr/>
          <a:lstStyle/>
          <a:p>
            <a:fld id="{CBD12358-51D2-46B3-9BDE-DF29528B9454}" type="slidenum">
              <a:rPr lang="en-US" smtClean="0"/>
              <a:pPr/>
              <a:t>24</a:t>
            </a:fld>
            <a:endParaRPr lang="en-US"/>
          </a:p>
        </p:txBody>
      </p:sp>
    </p:spTree>
    <p:extLst>
      <p:ext uri="{BB962C8B-B14F-4D97-AF65-F5344CB8AC3E}">
        <p14:creationId xmlns:p14="http://schemas.microsoft.com/office/powerpoint/2010/main" val="5795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73C31-07A5-3D2F-319F-2AA94EAFF62C}"/>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75C3AA5-38CA-A9DF-8013-172320AC67C5}"/>
              </a:ext>
            </a:extLst>
          </p:cNvPr>
          <p:cNvSpPr>
            <a:spLocks noGrp="1"/>
          </p:cNvSpPr>
          <p:nvPr>
            <p:ph idx="1"/>
          </p:nvPr>
        </p:nvSpPr>
        <p:spPr>
          <a:xfrm>
            <a:off x="476026" y="925968"/>
            <a:ext cx="7506059" cy="5622391"/>
          </a:xfrm>
        </p:spPr>
        <p:txBody>
          <a:bodyPr>
            <a:normAutofit/>
          </a:bodyPr>
          <a:lstStyle/>
          <a:p>
            <a:pPr>
              <a:buFont typeface="Arial"/>
              <a:buChar char="•"/>
            </a:pPr>
            <a:endParaRPr lang="en-US" sz="2800" b="1" i="1" dirty="0">
              <a:solidFill>
                <a:srgbClr val="222222"/>
              </a:solidFill>
              <a:cs typeface="Segoe UI Light"/>
            </a:endParaRPr>
          </a:p>
          <a:p>
            <a:pPr>
              <a:buFont typeface="Arial"/>
              <a:buChar char="•"/>
            </a:pPr>
            <a:r>
              <a:rPr lang="en-US" sz="2800" b="1" dirty="0">
                <a:solidFill>
                  <a:srgbClr val="222222"/>
                </a:solidFill>
                <a:latin typeface="Segoe UI Light"/>
                <a:cs typeface="Segoe UI Light"/>
              </a:rPr>
              <a:t>What have you learned from this session</a:t>
            </a:r>
          </a:p>
          <a:p>
            <a:pPr>
              <a:buFont typeface="Arial"/>
              <a:buChar char="•"/>
            </a:pPr>
            <a:endParaRPr lang="en-US" sz="1100" b="1" dirty="0">
              <a:solidFill>
                <a:srgbClr val="222222"/>
              </a:solidFill>
              <a:cs typeface="Segoe UI Light"/>
            </a:endParaRPr>
          </a:p>
          <a:p>
            <a:pPr>
              <a:buFont typeface="Arial"/>
              <a:buChar char="•"/>
            </a:pPr>
            <a:r>
              <a:rPr lang="en-US" sz="2800" b="1" dirty="0">
                <a:solidFill>
                  <a:srgbClr val="222222"/>
                </a:solidFill>
                <a:cs typeface="Segoe UI Light"/>
              </a:rPr>
              <a:t>What will you share with someone you care about in recovery whose dealing with grief</a:t>
            </a:r>
          </a:p>
        </p:txBody>
      </p:sp>
      <p:sp>
        <p:nvSpPr>
          <p:cNvPr id="3" name="Slide Number Placeholder 2">
            <a:extLst>
              <a:ext uri="{FF2B5EF4-FFF2-40B4-BE49-F238E27FC236}">
                <a16:creationId xmlns:a16="http://schemas.microsoft.com/office/drawing/2014/main" id="{42F2B2DE-62C1-7BB4-0434-18A5CE740043}"/>
              </a:ext>
            </a:extLst>
          </p:cNvPr>
          <p:cNvSpPr>
            <a:spLocks noGrp="1"/>
          </p:cNvSpPr>
          <p:nvPr>
            <p:ph type="sldNum" sz="quarter" idx="12"/>
          </p:nvPr>
        </p:nvSpPr>
        <p:spPr>
          <a:xfrm>
            <a:off x="8610600" y="6356350"/>
            <a:ext cx="2743200" cy="365125"/>
          </a:xfrm>
        </p:spPr>
        <p:txBody>
          <a:bodyPr/>
          <a:lstStyle/>
          <a:p>
            <a:fld id="{CBD12358-51D2-46B3-9BDE-DF29528B9454}" type="slidenum">
              <a:rPr lang="en-US" smtClean="0"/>
              <a:pPr/>
              <a:t>25</a:t>
            </a:fld>
            <a:endParaRPr lang="en-US"/>
          </a:p>
        </p:txBody>
      </p:sp>
      <p:sp>
        <p:nvSpPr>
          <p:cNvPr id="4" name="Title 3">
            <a:extLst>
              <a:ext uri="{FF2B5EF4-FFF2-40B4-BE49-F238E27FC236}">
                <a16:creationId xmlns:a16="http://schemas.microsoft.com/office/drawing/2014/main" id="{722F9D44-1B91-C43F-DC3F-943CEC978D16}"/>
              </a:ext>
            </a:extLst>
          </p:cNvPr>
          <p:cNvSpPr>
            <a:spLocks noGrp="1"/>
          </p:cNvSpPr>
          <p:nvPr>
            <p:ph type="title"/>
          </p:nvPr>
        </p:nvSpPr>
        <p:spPr>
          <a:xfrm>
            <a:off x="6671537" y="129632"/>
            <a:ext cx="3643433" cy="1591773"/>
          </a:xfrm>
          <a:noFill/>
        </p:spPr>
        <p:txBody>
          <a:bodyPr>
            <a:noAutofit/>
          </a:bodyPr>
          <a:lstStyle/>
          <a:p>
            <a:pPr algn="r"/>
            <a:r>
              <a:rPr lang="en-US" b="1" dirty="0">
                <a:cs typeface="Segoe UI Light"/>
              </a:rPr>
              <a:t>Now...</a:t>
            </a:r>
          </a:p>
        </p:txBody>
      </p:sp>
      <p:pic>
        <p:nvPicPr>
          <p:cNvPr id="2" name="Picture 1" descr="A hand holding a pen&#10;&#10;AI-generated content may be incorrect.">
            <a:extLst>
              <a:ext uri="{FF2B5EF4-FFF2-40B4-BE49-F238E27FC236}">
                <a16:creationId xmlns:a16="http://schemas.microsoft.com/office/drawing/2014/main" id="{46287454-99C1-7CF5-30C1-E4949886A9C2}"/>
              </a:ext>
            </a:extLst>
          </p:cNvPr>
          <p:cNvPicPr>
            <a:picLocks noChangeAspect="1"/>
          </p:cNvPicPr>
          <p:nvPr/>
        </p:nvPicPr>
        <p:blipFill>
          <a:blip r:embed="rId3"/>
          <a:stretch>
            <a:fillRect/>
          </a:stretch>
        </p:blipFill>
        <p:spPr>
          <a:xfrm>
            <a:off x="7992596" y="2867585"/>
            <a:ext cx="4241426" cy="3991535"/>
          </a:xfrm>
          <a:prstGeom prst="rect">
            <a:avLst/>
          </a:prstGeom>
        </p:spPr>
      </p:pic>
    </p:spTree>
    <p:extLst>
      <p:ext uri="{BB962C8B-B14F-4D97-AF65-F5344CB8AC3E}">
        <p14:creationId xmlns:p14="http://schemas.microsoft.com/office/powerpoint/2010/main" val="101413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80B411-C43A-6F9F-4E0A-2D77669726BB}"/>
              </a:ext>
            </a:extLst>
          </p:cNvPr>
          <p:cNvSpPr>
            <a:spLocks noGrp="1"/>
          </p:cNvSpPr>
          <p:nvPr>
            <p:ph type="title"/>
          </p:nvPr>
        </p:nvSpPr>
        <p:spPr>
          <a:xfrm>
            <a:off x="5632704" y="795528"/>
            <a:ext cx="6099048" cy="5120640"/>
          </a:xfrm>
        </p:spPr>
        <p:txBody>
          <a:bodyPr>
            <a:normAutofit/>
          </a:bodyPr>
          <a:lstStyle/>
          <a:p>
            <a:r>
              <a:rPr lang="en-US" sz="9600" b="1" dirty="0"/>
              <a:t>Q&amp;A</a:t>
            </a:r>
            <a:endParaRPr lang="en-US" sz="9600" b="1" dirty="0">
              <a:cs typeface="Segoe UI Light"/>
            </a:endParaRPr>
          </a:p>
        </p:txBody>
      </p:sp>
      <p:pic>
        <p:nvPicPr>
          <p:cNvPr id="6" name="Picture Placeholder 5" descr="A hammock hanging from a palm tree on the beach">
            <a:extLst>
              <a:ext uri="{FF2B5EF4-FFF2-40B4-BE49-F238E27FC236}">
                <a16:creationId xmlns:a16="http://schemas.microsoft.com/office/drawing/2014/main" id="{152E4EE8-CCF1-2631-F29C-C4555FF13096}"/>
              </a:ext>
            </a:extLst>
          </p:cNvPr>
          <p:cNvPicPr>
            <a:picLocks noGrp="1" noChangeAspect="1"/>
          </p:cNvPicPr>
          <p:nvPr>
            <p:ph type="pic" sz="quarter" idx="13"/>
          </p:nvPr>
        </p:nvPicPr>
        <p:blipFill>
          <a:blip r:embed="rId2"/>
          <a:srcRect t="69" b="69"/>
          <a:stretch/>
        </p:blipFill>
        <p:spPr>
          <a:xfrm>
            <a:off x="576072" y="950976"/>
            <a:ext cx="4050792" cy="4965192"/>
          </a:xfrm>
        </p:spPr>
      </p:pic>
    </p:spTree>
    <p:extLst>
      <p:ext uri="{BB962C8B-B14F-4D97-AF65-F5344CB8AC3E}">
        <p14:creationId xmlns:p14="http://schemas.microsoft.com/office/powerpoint/2010/main" val="3087350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0CCF9-507A-9B33-F360-5F3A97BF4E61}"/>
              </a:ext>
            </a:extLst>
          </p:cNvPr>
          <p:cNvSpPr>
            <a:spLocks noGrp="1"/>
          </p:cNvSpPr>
          <p:nvPr>
            <p:ph type="title"/>
          </p:nvPr>
        </p:nvSpPr>
        <p:spPr>
          <a:xfrm>
            <a:off x="571450" y="480699"/>
            <a:ext cx="5916168" cy="3666744"/>
          </a:xfrm>
        </p:spPr>
        <p:txBody>
          <a:bodyPr>
            <a:normAutofit/>
          </a:bodyPr>
          <a:lstStyle/>
          <a:p>
            <a:r>
              <a:rPr lang="en-US" sz="6000" b="1" dirty="0"/>
              <a:t>THANK </a:t>
            </a:r>
            <a:br>
              <a:rPr lang="en-US" sz="6000" b="1" dirty="0"/>
            </a:br>
            <a:r>
              <a:rPr lang="en-US" sz="6000" b="1" dirty="0"/>
              <a:t>YOU</a:t>
            </a:r>
          </a:p>
        </p:txBody>
      </p:sp>
      <p:sp>
        <p:nvSpPr>
          <p:cNvPr id="3" name="Text Placeholder 2">
            <a:extLst>
              <a:ext uri="{FF2B5EF4-FFF2-40B4-BE49-F238E27FC236}">
                <a16:creationId xmlns:a16="http://schemas.microsoft.com/office/drawing/2014/main" id="{FA394F8A-4651-0476-8C8A-075A356960DE}"/>
              </a:ext>
            </a:extLst>
          </p:cNvPr>
          <p:cNvSpPr>
            <a:spLocks noGrp="1"/>
          </p:cNvSpPr>
          <p:nvPr>
            <p:ph type="body" sz="quarter" idx="10"/>
          </p:nvPr>
        </p:nvSpPr>
        <p:spPr>
          <a:xfrm>
            <a:off x="414528" y="4636008"/>
            <a:ext cx="5629656" cy="1554480"/>
          </a:xfrm>
        </p:spPr>
        <p:txBody>
          <a:bodyPr/>
          <a:lstStyle/>
          <a:p>
            <a:endParaRPr lang="en-US" dirty="0"/>
          </a:p>
          <a:p>
            <a:endParaRPr lang="en-US" dirty="0"/>
          </a:p>
        </p:txBody>
      </p:sp>
      <p:pic>
        <p:nvPicPr>
          <p:cNvPr id="5" name="Picture Placeholder 4" descr="Aerial view of the beach">
            <a:extLst>
              <a:ext uri="{FF2B5EF4-FFF2-40B4-BE49-F238E27FC236}">
                <a16:creationId xmlns:a16="http://schemas.microsoft.com/office/drawing/2014/main" id="{69435B0A-4EE0-1346-7375-E8C7E1ED6C91}"/>
              </a:ext>
            </a:extLst>
          </p:cNvPr>
          <p:cNvPicPr>
            <a:picLocks noGrp="1" noChangeAspect="1"/>
          </p:cNvPicPr>
          <p:nvPr>
            <p:ph type="pic" sz="quarter" idx="11"/>
          </p:nvPr>
        </p:nvPicPr>
        <p:blipFill>
          <a:blip r:embed="rId2"/>
          <a:srcRect t="69" b="69"/>
          <a:stretch/>
        </p:blipFill>
        <p:spPr>
          <a:xfrm>
            <a:off x="7754112" y="947737"/>
            <a:ext cx="4023360" cy="4962525"/>
          </a:xfrm>
        </p:spPr>
      </p:pic>
      <p:sp>
        <p:nvSpPr>
          <p:cNvPr id="4" name="Text Placeholder 2">
            <a:extLst>
              <a:ext uri="{FF2B5EF4-FFF2-40B4-BE49-F238E27FC236}">
                <a16:creationId xmlns:a16="http://schemas.microsoft.com/office/drawing/2014/main" id="{EBB505A9-C6E2-981E-3316-E88EBC02E618}"/>
              </a:ext>
            </a:extLst>
          </p:cNvPr>
          <p:cNvSpPr txBox="1">
            <a:spLocks/>
          </p:cNvSpPr>
          <p:nvPr/>
        </p:nvSpPr>
        <p:spPr>
          <a:xfrm>
            <a:off x="571450" y="4633845"/>
            <a:ext cx="6222640" cy="174345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000" b="0" i="0" kern="1200" spc="200" baseline="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err="1">
                <a:cs typeface="Segoe UI Light"/>
              </a:rPr>
              <a:t>Noer</a:t>
            </a:r>
            <a:r>
              <a:rPr lang="en-US" sz="2400" b="1" dirty="0" err="1"/>
              <a:t>é</a:t>
            </a:r>
            <a:r>
              <a:rPr lang="en-US" sz="2400" b="1" dirty="0" err="1">
                <a:cs typeface="Segoe UI Light"/>
              </a:rPr>
              <a:t>na</a:t>
            </a:r>
            <a:r>
              <a:rPr lang="en-US" sz="2400" b="1" dirty="0">
                <a:cs typeface="Segoe UI Light"/>
              </a:rPr>
              <a:t> </a:t>
            </a:r>
            <a:r>
              <a:rPr lang="en-US" sz="2400" b="1" dirty="0" err="1">
                <a:cs typeface="Segoe UI Light"/>
              </a:rPr>
              <a:t>Abookire</a:t>
            </a:r>
            <a:r>
              <a:rPr lang="en-US" sz="2400" b="1" dirty="0">
                <a:cs typeface="Segoe UI Light"/>
              </a:rPr>
              <a:t>, Ph.D.</a:t>
            </a:r>
          </a:p>
          <a:p>
            <a:r>
              <a:rPr lang="en-US" sz="2400" b="1" dirty="0">
                <a:cs typeface="Segoe UI Light"/>
              </a:rPr>
              <a:t>Illuminating Recovery LLC</a:t>
            </a:r>
          </a:p>
          <a:p>
            <a:r>
              <a:rPr lang="en-US" sz="2400" b="1" dirty="0">
                <a:cs typeface="Segoe UI Light"/>
              </a:rPr>
              <a:t>drnoerena@gmail.com</a:t>
            </a:r>
          </a:p>
          <a:p>
            <a:endParaRPr lang="en-US" dirty="0"/>
          </a:p>
        </p:txBody>
      </p:sp>
    </p:spTree>
    <p:extLst>
      <p:ext uri="{BB962C8B-B14F-4D97-AF65-F5344CB8AC3E}">
        <p14:creationId xmlns:p14="http://schemas.microsoft.com/office/powerpoint/2010/main" val="4165655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CBC4B-6833-29F9-0036-AB0D2914B25B}"/>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CDEAC05-0EA0-4DB5-771F-991FDECAD4A6}"/>
              </a:ext>
            </a:extLst>
          </p:cNvPr>
          <p:cNvSpPr>
            <a:spLocks noGrp="1"/>
          </p:cNvSpPr>
          <p:nvPr>
            <p:ph idx="1"/>
          </p:nvPr>
        </p:nvSpPr>
        <p:spPr>
          <a:xfrm>
            <a:off x="476026" y="925968"/>
            <a:ext cx="7506059" cy="5622391"/>
          </a:xfrm>
        </p:spPr>
        <p:txBody>
          <a:bodyPr>
            <a:normAutofit/>
          </a:bodyPr>
          <a:lstStyle/>
          <a:p>
            <a:pPr>
              <a:buFont typeface="Arial"/>
              <a:buChar char="•"/>
            </a:pPr>
            <a:endParaRPr lang="en-US" sz="2800" b="1" i="1" dirty="0">
              <a:solidFill>
                <a:srgbClr val="222222"/>
              </a:solidFill>
              <a:cs typeface="Segoe UI Light"/>
            </a:endParaRPr>
          </a:p>
          <a:p>
            <a:pPr>
              <a:buFont typeface="Arial"/>
              <a:buChar char="•"/>
            </a:pPr>
            <a:r>
              <a:rPr lang="en-US" sz="2800" b="1" dirty="0">
                <a:solidFill>
                  <a:srgbClr val="222222"/>
                </a:solidFill>
                <a:cs typeface="Segoe UI Light"/>
              </a:rPr>
              <a:t>What is your definition of Recovery?</a:t>
            </a:r>
          </a:p>
          <a:p>
            <a:pPr marL="171450" indent="-171450">
              <a:buFont typeface="Arial"/>
              <a:buChar char="•"/>
            </a:pPr>
            <a:endParaRPr lang="en-US" sz="1100" b="1" dirty="0">
              <a:solidFill>
                <a:srgbClr val="222222"/>
              </a:solidFill>
              <a:cs typeface="Segoe UI Light"/>
            </a:endParaRPr>
          </a:p>
          <a:p>
            <a:pPr>
              <a:buFont typeface="Arial"/>
              <a:buChar char="•"/>
            </a:pPr>
            <a:r>
              <a:rPr lang="en-US" sz="2800" b="1" dirty="0">
                <a:solidFill>
                  <a:srgbClr val="222222"/>
                </a:solidFill>
                <a:cs typeface="Segoe UI Light"/>
              </a:rPr>
              <a:t>What is your definition of Spirituality?</a:t>
            </a:r>
          </a:p>
          <a:p>
            <a:pPr marL="171450" indent="-171450">
              <a:buFont typeface="Arial"/>
              <a:buChar char="•"/>
            </a:pPr>
            <a:endParaRPr lang="en-US" sz="1100" b="1" dirty="0">
              <a:solidFill>
                <a:srgbClr val="222222"/>
              </a:solidFill>
              <a:cs typeface="Segoe UI Light"/>
            </a:endParaRPr>
          </a:p>
          <a:p>
            <a:pPr>
              <a:buFont typeface="Arial"/>
              <a:buChar char="•"/>
            </a:pPr>
            <a:r>
              <a:rPr lang="en-US" sz="2800" b="1" dirty="0">
                <a:solidFill>
                  <a:srgbClr val="222222"/>
                </a:solidFill>
                <a:cs typeface="Segoe UI Light"/>
              </a:rPr>
              <a:t>What is your definition of Grief?</a:t>
            </a:r>
          </a:p>
        </p:txBody>
      </p:sp>
      <p:sp>
        <p:nvSpPr>
          <p:cNvPr id="3" name="Slide Number Placeholder 2">
            <a:extLst>
              <a:ext uri="{FF2B5EF4-FFF2-40B4-BE49-F238E27FC236}">
                <a16:creationId xmlns:a16="http://schemas.microsoft.com/office/drawing/2014/main" id="{D18EB43F-59AE-0456-B791-0B3049691995}"/>
              </a:ext>
            </a:extLst>
          </p:cNvPr>
          <p:cNvSpPr>
            <a:spLocks noGrp="1"/>
          </p:cNvSpPr>
          <p:nvPr>
            <p:ph type="sldNum" sz="quarter" idx="12"/>
          </p:nvPr>
        </p:nvSpPr>
        <p:spPr>
          <a:xfrm>
            <a:off x="8610600" y="6356350"/>
            <a:ext cx="2743200" cy="365125"/>
          </a:xfrm>
        </p:spPr>
        <p:txBody>
          <a:bodyPr/>
          <a:lstStyle/>
          <a:p>
            <a:fld id="{CBD12358-51D2-46B3-9BDE-DF29528B9454}" type="slidenum">
              <a:rPr lang="en-US" smtClean="0"/>
              <a:pPr/>
              <a:t>3</a:t>
            </a:fld>
            <a:endParaRPr lang="en-US"/>
          </a:p>
        </p:txBody>
      </p:sp>
      <p:sp>
        <p:nvSpPr>
          <p:cNvPr id="4" name="Title 3">
            <a:extLst>
              <a:ext uri="{FF2B5EF4-FFF2-40B4-BE49-F238E27FC236}">
                <a16:creationId xmlns:a16="http://schemas.microsoft.com/office/drawing/2014/main" id="{0DC2605E-15C8-3A6C-7F8F-98BD3BBE6C8C}"/>
              </a:ext>
            </a:extLst>
          </p:cNvPr>
          <p:cNvSpPr>
            <a:spLocks noGrp="1"/>
          </p:cNvSpPr>
          <p:nvPr>
            <p:ph type="title"/>
          </p:nvPr>
        </p:nvSpPr>
        <p:spPr>
          <a:xfrm>
            <a:off x="3634743" y="129632"/>
            <a:ext cx="6680227" cy="1602978"/>
          </a:xfrm>
          <a:noFill/>
        </p:spPr>
        <p:txBody>
          <a:bodyPr>
            <a:noAutofit/>
          </a:bodyPr>
          <a:lstStyle/>
          <a:p>
            <a:pPr algn="r"/>
            <a:r>
              <a:rPr lang="en-US" b="1" dirty="0"/>
              <a:t>Take a few minutes to write...</a:t>
            </a:r>
            <a:endParaRPr lang="en-US" b="1" dirty="0">
              <a:cs typeface="Segoe UI Light"/>
            </a:endParaRPr>
          </a:p>
        </p:txBody>
      </p:sp>
      <p:pic>
        <p:nvPicPr>
          <p:cNvPr id="2" name="Picture 1" descr="A hand holding a pen&#10;&#10;AI-generated content may be incorrect.">
            <a:extLst>
              <a:ext uri="{FF2B5EF4-FFF2-40B4-BE49-F238E27FC236}">
                <a16:creationId xmlns:a16="http://schemas.microsoft.com/office/drawing/2014/main" id="{B0AC88B7-A325-0B95-51D6-2EBFE32A26A5}"/>
              </a:ext>
            </a:extLst>
          </p:cNvPr>
          <p:cNvPicPr>
            <a:picLocks noChangeAspect="1"/>
          </p:cNvPicPr>
          <p:nvPr/>
        </p:nvPicPr>
        <p:blipFill>
          <a:blip r:embed="rId3"/>
          <a:stretch>
            <a:fillRect/>
          </a:stretch>
        </p:blipFill>
        <p:spPr>
          <a:xfrm>
            <a:off x="7992596" y="2867585"/>
            <a:ext cx="4241426" cy="3991535"/>
          </a:xfrm>
          <a:prstGeom prst="rect">
            <a:avLst/>
          </a:prstGeom>
        </p:spPr>
      </p:pic>
    </p:spTree>
    <p:extLst>
      <p:ext uri="{BB962C8B-B14F-4D97-AF65-F5344CB8AC3E}">
        <p14:creationId xmlns:p14="http://schemas.microsoft.com/office/powerpoint/2010/main" val="101037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5A032-260E-D864-1CCF-E36C16A85D71}"/>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35F6CC9-444D-6854-1A65-AF768175CCA4}"/>
              </a:ext>
            </a:extLst>
          </p:cNvPr>
          <p:cNvSpPr>
            <a:spLocks noGrp="1"/>
          </p:cNvSpPr>
          <p:nvPr>
            <p:ph idx="1"/>
          </p:nvPr>
        </p:nvSpPr>
        <p:spPr>
          <a:xfrm>
            <a:off x="476026" y="937173"/>
            <a:ext cx="9635176" cy="5611186"/>
          </a:xfrm>
        </p:spPr>
        <p:txBody>
          <a:bodyPr>
            <a:normAutofit/>
          </a:bodyPr>
          <a:lstStyle/>
          <a:p>
            <a:pPr>
              <a:buNone/>
            </a:pPr>
            <a:r>
              <a:rPr lang="en-US" b="1" dirty="0">
                <a:solidFill>
                  <a:srgbClr val="222222"/>
                </a:solidFill>
                <a:ea typeface="+mn-lt"/>
                <a:cs typeface="+mn-lt"/>
              </a:rPr>
              <a:t>Place your feet firmly on the ground.</a:t>
            </a:r>
            <a:br>
              <a:rPr lang="en-US" dirty="0">
                <a:ea typeface="+mn-lt"/>
                <a:cs typeface="+mn-lt"/>
              </a:rPr>
            </a:br>
            <a:r>
              <a:rPr lang="en-US" dirty="0">
                <a:solidFill>
                  <a:srgbClr val="222222"/>
                </a:solidFill>
                <a:ea typeface="+mn-lt"/>
                <a:cs typeface="+mn-lt"/>
              </a:rPr>
              <a:t> </a:t>
            </a:r>
            <a:r>
              <a:rPr lang="en-US" i="1" dirty="0">
                <a:solidFill>
                  <a:srgbClr val="222222"/>
                </a:solidFill>
                <a:ea typeface="+mn-lt"/>
                <a:cs typeface="+mn-lt"/>
              </a:rPr>
              <a:t>Even indoors, imagine your feet rooted deeply in the earth.</a:t>
            </a:r>
            <a:endParaRPr lang="en-US" i="1" dirty="0">
              <a:cs typeface="Segoe UI Light"/>
            </a:endParaRPr>
          </a:p>
          <a:p>
            <a:pPr>
              <a:buNone/>
            </a:pPr>
            <a:r>
              <a:rPr lang="en-US" b="1" dirty="0">
                <a:solidFill>
                  <a:srgbClr val="222222"/>
                </a:solidFill>
                <a:ea typeface="+mn-lt"/>
                <a:cs typeface="+mn-lt"/>
              </a:rPr>
              <a:t>Inhale:</a:t>
            </a:r>
            <a:br>
              <a:rPr lang="en-US" dirty="0">
                <a:ea typeface="+mn-lt"/>
                <a:cs typeface="+mn-lt"/>
              </a:rPr>
            </a:br>
            <a:r>
              <a:rPr lang="en-US" dirty="0">
                <a:solidFill>
                  <a:srgbClr val="222222"/>
                </a:solidFill>
                <a:ea typeface="+mn-lt"/>
                <a:cs typeface="+mn-lt"/>
              </a:rPr>
              <a:t> </a:t>
            </a:r>
            <a:r>
              <a:rPr lang="en-US" i="1" dirty="0">
                <a:solidFill>
                  <a:srgbClr val="222222"/>
                </a:solidFill>
                <a:ea typeface="+mn-lt"/>
                <a:cs typeface="+mn-lt"/>
              </a:rPr>
              <a:t>Visualize pulling a blue healing light up from the earth through your feet.</a:t>
            </a:r>
            <a:br>
              <a:rPr lang="en-US" i="1" dirty="0">
                <a:ea typeface="+mn-lt"/>
                <a:cs typeface="+mn-lt"/>
              </a:rPr>
            </a:br>
            <a:r>
              <a:rPr lang="en-US" i="1" dirty="0">
                <a:solidFill>
                  <a:srgbClr val="222222"/>
                </a:solidFill>
                <a:ea typeface="+mn-lt"/>
                <a:cs typeface="+mn-lt"/>
              </a:rPr>
              <a:t> The light rises through your body—past ankles, knees, spine, shoulders—</a:t>
            </a:r>
            <a:br>
              <a:rPr lang="en-US" i="1" dirty="0">
                <a:ea typeface="+mn-lt"/>
                <a:cs typeface="+mn-lt"/>
              </a:rPr>
            </a:br>
            <a:r>
              <a:rPr lang="en-US" i="1" dirty="0">
                <a:solidFill>
                  <a:srgbClr val="222222"/>
                </a:solidFill>
                <a:ea typeface="+mn-lt"/>
                <a:cs typeface="+mn-lt"/>
              </a:rPr>
              <a:t> and pauses about 3 inches above your head.</a:t>
            </a:r>
            <a:endParaRPr lang="en-US" i="1" dirty="0">
              <a:cs typeface="Segoe UI Light"/>
            </a:endParaRPr>
          </a:p>
          <a:p>
            <a:pPr>
              <a:buNone/>
            </a:pPr>
            <a:r>
              <a:rPr lang="en-US" b="1" dirty="0">
                <a:solidFill>
                  <a:srgbClr val="222222"/>
                </a:solidFill>
                <a:ea typeface="+mn-lt"/>
                <a:cs typeface="+mn-lt"/>
              </a:rPr>
              <a:t>Pause:</a:t>
            </a:r>
            <a:br>
              <a:rPr lang="en-US" dirty="0">
                <a:ea typeface="+mn-lt"/>
                <a:cs typeface="+mn-lt"/>
              </a:rPr>
            </a:br>
            <a:r>
              <a:rPr lang="en-US" i="1" dirty="0">
                <a:solidFill>
                  <a:srgbClr val="222222"/>
                </a:solidFill>
                <a:ea typeface="+mn-lt"/>
                <a:cs typeface="+mn-lt"/>
              </a:rPr>
              <a:t> Feel your body filled with this blue energy—comforting, powerful, grounding.</a:t>
            </a:r>
            <a:br>
              <a:rPr lang="en-US" i="1" dirty="0">
                <a:ea typeface="+mn-lt"/>
                <a:cs typeface="+mn-lt"/>
              </a:rPr>
            </a:br>
            <a:r>
              <a:rPr lang="en-US" i="1" dirty="0">
                <a:solidFill>
                  <a:srgbClr val="222222"/>
                </a:solidFill>
                <a:ea typeface="+mn-lt"/>
                <a:cs typeface="+mn-lt"/>
              </a:rPr>
              <a:t> A sense of being “at home” in your space.</a:t>
            </a:r>
            <a:endParaRPr lang="en-US" i="1" dirty="0">
              <a:cs typeface="Segoe UI Light"/>
            </a:endParaRPr>
          </a:p>
          <a:p>
            <a:pPr>
              <a:buNone/>
            </a:pPr>
            <a:r>
              <a:rPr lang="en-US" b="1" dirty="0">
                <a:solidFill>
                  <a:srgbClr val="222222"/>
                </a:solidFill>
                <a:ea typeface="+mn-lt"/>
                <a:cs typeface="+mn-lt"/>
              </a:rPr>
              <a:t>Exhale:</a:t>
            </a:r>
            <a:br>
              <a:rPr lang="en-US" dirty="0">
                <a:ea typeface="+mn-lt"/>
                <a:cs typeface="+mn-lt"/>
              </a:rPr>
            </a:br>
            <a:r>
              <a:rPr lang="en-US" i="1" dirty="0">
                <a:solidFill>
                  <a:srgbClr val="222222"/>
                </a:solidFill>
                <a:ea typeface="+mn-lt"/>
                <a:cs typeface="+mn-lt"/>
              </a:rPr>
              <a:t> Now picture the light moving back down like an elevator or coffee press,</a:t>
            </a:r>
            <a:br>
              <a:rPr lang="en-US" i="1" dirty="0">
                <a:ea typeface="+mn-lt"/>
                <a:cs typeface="+mn-lt"/>
              </a:rPr>
            </a:br>
            <a:r>
              <a:rPr lang="en-US" i="1" dirty="0">
                <a:solidFill>
                  <a:srgbClr val="222222"/>
                </a:solidFill>
                <a:ea typeface="+mn-lt"/>
                <a:cs typeface="+mn-lt"/>
              </a:rPr>
              <a:t> collecting stress, tension, or negativity.</a:t>
            </a:r>
            <a:br>
              <a:rPr lang="en-US" i="1" dirty="0">
                <a:ea typeface="+mn-lt"/>
                <a:cs typeface="+mn-lt"/>
              </a:rPr>
            </a:br>
            <a:r>
              <a:rPr lang="en-US" i="1" dirty="0">
                <a:solidFill>
                  <a:srgbClr val="222222"/>
                </a:solidFill>
                <a:ea typeface="+mn-lt"/>
                <a:cs typeface="+mn-lt"/>
              </a:rPr>
              <a:t> Release it into the earth to be recycled and cleared.</a:t>
            </a:r>
            <a:endParaRPr lang="en-US" i="1" dirty="0">
              <a:cs typeface="Segoe UI Light"/>
            </a:endParaRPr>
          </a:p>
          <a:p>
            <a:pPr>
              <a:buNone/>
            </a:pPr>
            <a:r>
              <a:rPr lang="en-US" b="1" dirty="0">
                <a:solidFill>
                  <a:srgbClr val="222222"/>
                </a:solidFill>
                <a:ea typeface="+mn-lt"/>
                <a:cs typeface="+mn-lt"/>
              </a:rPr>
              <a:t>Repeat this cycle:</a:t>
            </a:r>
            <a:br>
              <a:rPr lang="en-US" dirty="0">
                <a:ea typeface="+mn-lt"/>
                <a:cs typeface="+mn-lt"/>
              </a:rPr>
            </a:br>
            <a:r>
              <a:rPr lang="en-US" dirty="0">
                <a:solidFill>
                  <a:srgbClr val="222222"/>
                </a:solidFill>
                <a:ea typeface="+mn-lt"/>
                <a:cs typeface="+mn-lt"/>
              </a:rPr>
              <a:t> </a:t>
            </a:r>
            <a:r>
              <a:rPr lang="en-US" i="1" dirty="0">
                <a:solidFill>
                  <a:srgbClr val="222222"/>
                </a:solidFill>
                <a:ea typeface="+mn-lt"/>
                <a:cs typeface="+mn-lt"/>
              </a:rPr>
              <a:t>Breathe in healing. Breathe out tension.</a:t>
            </a:r>
            <a:endParaRPr lang="en-US" dirty="0">
              <a:cs typeface="Segoe UI Light"/>
            </a:endParaRPr>
          </a:p>
          <a:p>
            <a:pPr marL="0" indent="0">
              <a:buNone/>
            </a:pPr>
            <a:endParaRPr lang="en-US" dirty="0">
              <a:solidFill>
                <a:srgbClr val="222222"/>
              </a:solidFill>
              <a:cs typeface="Segoe UI Light"/>
            </a:endParaRPr>
          </a:p>
        </p:txBody>
      </p:sp>
      <p:sp>
        <p:nvSpPr>
          <p:cNvPr id="3" name="Slide Number Placeholder 2">
            <a:extLst>
              <a:ext uri="{FF2B5EF4-FFF2-40B4-BE49-F238E27FC236}">
                <a16:creationId xmlns:a16="http://schemas.microsoft.com/office/drawing/2014/main" id="{46633753-471F-3F31-F6E0-BB29A6B7F302}"/>
              </a:ext>
            </a:extLst>
          </p:cNvPr>
          <p:cNvSpPr>
            <a:spLocks noGrp="1"/>
          </p:cNvSpPr>
          <p:nvPr>
            <p:ph type="sldNum" sz="quarter" idx="12"/>
          </p:nvPr>
        </p:nvSpPr>
        <p:spPr>
          <a:xfrm>
            <a:off x="8610600" y="6356350"/>
            <a:ext cx="2743200" cy="365125"/>
          </a:xfrm>
        </p:spPr>
        <p:txBody>
          <a:bodyPr/>
          <a:lstStyle/>
          <a:p>
            <a:fld id="{CBD12358-51D2-46B3-9BDE-DF29528B9454}" type="slidenum">
              <a:rPr lang="en-US" smtClean="0"/>
              <a:pPr/>
              <a:t>4</a:t>
            </a:fld>
            <a:endParaRPr lang="en-US"/>
          </a:p>
        </p:txBody>
      </p:sp>
      <p:sp>
        <p:nvSpPr>
          <p:cNvPr id="4" name="Title 3">
            <a:extLst>
              <a:ext uri="{FF2B5EF4-FFF2-40B4-BE49-F238E27FC236}">
                <a16:creationId xmlns:a16="http://schemas.microsoft.com/office/drawing/2014/main" id="{F65372B6-249E-394B-8CC4-743DADD6B081}"/>
              </a:ext>
            </a:extLst>
          </p:cNvPr>
          <p:cNvSpPr>
            <a:spLocks noGrp="1"/>
          </p:cNvSpPr>
          <p:nvPr>
            <p:ph type="title"/>
          </p:nvPr>
        </p:nvSpPr>
        <p:spPr>
          <a:xfrm>
            <a:off x="4183831" y="129632"/>
            <a:ext cx="6131139" cy="1580567"/>
          </a:xfrm>
          <a:noFill/>
        </p:spPr>
        <p:txBody>
          <a:bodyPr>
            <a:noAutofit/>
          </a:bodyPr>
          <a:lstStyle/>
          <a:p>
            <a:pPr algn="r"/>
            <a:r>
              <a:rPr lang="en-US" b="1" dirty="0"/>
              <a:t>Blue light grounding exercise</a:t>
            </a:r>
            <a:endParaRPr lang="en-US" b="1" dirty="0">
              <a:cs typeface="Segoe UI Light"/>
            </a:endParaRPr>
          </a:p>
        </p:txBody>
      </p:sp>
    </p:spTree>
    <p:extLst>
      <p:ext uri="{BB962C8B-B14F-4D97-AF65-F5344CB8AC3E}">
        <p14:creationId xmlns:p14="http://schemas.microsoft.com/office/powerpoint/2010/main" val="364581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77C6F9-B646-5C7D-C75E-C0A52DC72116}"/>
              </a:ext>
            </a:extLst>
          </p:cNvPr>
          <p:cNvSpPr>
            <a:spLocks noGrp="1"/>
          </p:cNvSpPr>
          <p:nvPr>
            <p:ph type="title"/>
          </p:nvPr>
        </p:nvSpPr>
        <p:spPr>
          <a:xfrm>
            <a:off x="777240" y="365760"/>
            <a:ext cx="6291072" cy="5953371"/>
          </a:xfrm>
        </p:spPr>
        <p:txBody>
          <a:bodyPr>
            <a:normAutofit/>
          </a:bodyPr>
          <a:lstStyle/>
          <a:p>
            <a:r>
              <a:rPr lang="en-US" sz="6600" b="1" dirty="0"/>
              <a:t>GRIEF IS NOT AN OUTSIDE ISSUE</a:t>
            </a:r>
            <a:endParaRPr lang="en-US" sz="6600" b="1" dirty="0">
              <a:cs typeface="Segoe UI Light"/>
            </a:endParaRPr>
          </a:p>
        </p:txBody>
      </p:sp>
      <p:pic>
        <p:nvPicPr>
          <p:cNvPr id="7" name="Picture Placeholder 6" descr="A close up of a weed on the beach">
            <a:extLst>
              <a:ext uri="{FF2B5EF4-FFF2-40B4-BE49-F238E27FC236}">
                <a16:creationId xmlns:a16="http://schemas.microsoft.com/office/drawing/2014/main" id="{445EDA40-7B1B-CCF2-633A-B6D50868BCB3}"/>
              </a:ext>
            </a:extLst>
          </p:cNvPr>
          <p:cNvPicPr>
            <a:picLocks noGrp="1" noChangeAspect="1"/>
          </p:cNvPicPr>
          <p:nvPr>
            <p:ph type="pic" sz="quarter" idx="13"/>
          </p:nvPr>
        </p:nvPicPr>
        <p:blipFill>
          <a:blip r:embed="rId2"/>
          <a:srcRect t="50" b="50"/>
          <a:stretch/>
        </p:blipFill>
        <p:spPr>
          <a:xfrm>
            <a:off x="7818120" y="950976"/>
            <a:ext cx="4050792" cy="4965192"/>
          </a:xfrm>
        </p:spPr>
      </p:pic>
      <p:sp>
        <p:nvSpPr>
          <p:cNvPr id="3" name="Slide Number Placeholder 2">
            <a:extLst>
              <a:ext uri="{FF2B5EF4-FFF2-40B4-BE49-F238E27FC236}">
                <a16:creationId xmlns:a16="http://schemas.microsoft.com/office/drawing/2014/main" id="{CBFCE61F-A4B1-C1BD-8937-C2A157D029EE}"/>
              </a:ext>
            </a:extLst>
          </p:cNvPr>
          <p:cNvSpPr>
            <a:spLocks noGrp="1"/>
          </p:cNvSpPr>
          <p:nvPr>
            <p:ph type="sldNum" sz="quarter" idx="12"/>
          </p:nvPr>
        </p:nvSpPr>
        <p:spPr>
          <a:xfrm>
            <a:off x="8610600" y="6356350"/>
            <a:ext cx="2743200" cy="365125"/>
          </a:xfrm>
        </p:spPr>
        <p:txBody>
          <a:bodyPr/>
          <a:lstStyle/>
          <a:p>
            <a:fld id="{CBD12358-51D2-46B3-9BDE-DF29528B9454}" type="slidenum">
              <a:rPr lang="en-US" smtClean="0"/>
              <a:pPr/>
              <a:t>5</a:t>
            </a:fld>
            <a:endParaRPr lang="en-US"/>
          </a:p>
        </p:txBody>
      </p:sp>
    </p:spTree>
    <p:extLst>
      <p:ext uri="{BB962C8B-B14F-4D97-AF65-F5344CB8AC3E}">
        <p14:creationId xmlns:p14="http://schemas.microsoft.com/office/powerpoint/2010/main" val="234684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B81E6-1867-27A1-6531-F327A72D5C84}"/>
              </a:ext>
            </a:extLst>
          </p:cNvPr>
          <p:cNvSpPr>
            <a:spLocks noGrp="1"/>
          </p:cNvSpPr>
          <p:nvPr>
            <p:ph type="title"/>
          </p:nvPr>
        </p:nvSpPr>
        <p:spPr>
          <a:xfrm>
            <a:off x="6099048" y="597892"/>
            <a:ext cx="5486400" cy="1504358"/>
          </a:xfrm>
        </p:spPr>
        <p:txBody>
          <a:bodyPr/>
          <a:lstStyle/>
          <a:p>
            <a:r>
              <a:rPr lang="en-US" b="1" dirty="0">
                <a:cs typeface="Segoe UI Light"/>
              </a:rPr>
              <a:t>MY JOURNEY THROUGH GRIEF</a:t>
            </a:r>
          </a:p>
        </p:txBody>
      </p:sp>
      <p:pic>
        <p:nvPicPr>
          <p:cNvPr id="5" name="Picture Placeholder 4" descr="Umbrellas at the beach">
            <a:extLst>
              <a:ext uri="{FF2B5EF4-FFF2-40B4-BE49-F238E27FC236}">
                <a16:creationId xmlns:a16="http://schemas.microsoft.com/office/drawing/2014/main" id="{C9711FA8-82E0-BC2D-81D0-FE7DE3A5C723}"/>
              </a:ext>
            </a:extLst>
          </p:cNvPr>
          <p:cNvPicPr>
            <a:picLocks noGrp="1" noChangeAspect="1"/>
          </p:cNvPicPr>
          <p:nvPr>
            <p:ph type="pic" sz="quarter" idx="11"/>
          </p:nvPr>
        </p:nvPicPr>
        <p:blipFill>
          <a:blip r:embed="rId2"/>
          <a:srcRect l="40" r="40"/>
          <a:stretch/>
        </p:blipFill>
        <p:spPr>
          <a:xfrm>
            <a:off x="630936" y="576072"/>
            <a:ext cx="4023360" cy="5495544"/>
          </a:xfrm>
        </p:spPr>
      </p:pic>
      <p:sp>
        <p:nvSpPr>
          <p:cNvPr id="3" name="Text Placeholder 2">
            <a:extLst>
              <a:ext uri="{FF2B5EF4-FFF2-40B4-BE49-F238E27FC236}">
                <a16:creationId xmlns:a16="http://schemas.microsoft.com/office/drawing/2014/main" id="{5C27B755-8483-1C3D-23B2-7AFF295A449E}"/>
              </a:ext>
            </a:extLst>
          </p:cNvPr>
          <p:cNvSpPr>
            <a:spLocks noGrp="1"/>
          </p:cNvSpPr>
          <p:nvPr>
            <p:ph type="body" sz="quarter" idx="10"/>
          </p:nvPr>
        </p:nvSpPr>
        <p:spPr>
          <a:xfrm>
            <a:off x="6099048" y="2570093"/>
            <a:ext cx="5486400" cy="2989459"/>
          </a:xfrm>
        </p:spPr>
        <p:txBody>
          <a:bodyPr/>
          <a:lstStyle/>
          <a:p>
            <a:pPr marL="342900" indent="-342900">
              <a:buChar char="•"/>
            </a:pPr>
            <a:r>
              <a:rPr lang="en-US" b="1" dirty="0">
                <a:cs typeface="Segoe UI Light"/>
              </a:rPr>
              <a:t>Built a strong recovery</a:t>
            </a:r>
          </a:p>
          <a:p>
            <a:pPr marL="342900" indent="-342900">
              <a:buChar char="•"/>
            </a:pPr>
            <a:r>
              <a:rPr lang="en-US" b="1" dirty="0">
                <a:cs typeface="Segoe UI Light"/>
              </a:rPr>
              <a:t>Shook by the grief of husband Ray's death which almost brought relapse</a:t>
            </a:r>
          </a:p>
          <a:p>
            <a:pPr marL="342900" indent="-342900">
              <a:buChar char="•"/>
            </a:pPr>
            <a:r>
              <a:rPr lang="en-US" b="1" dirty="0">
                <a:cs typeface="Segoe UI Light"/>
              </a:rPr>
              <a:t>Knew there had to be a return to the recovery principles to stay sober</a:t>
            </a:r>
          </a:p>
          <a:p>
            <a:pPr marL="342900" indent="-342900">
              <a:buChar char="•"/>
            </a:pPr>
            <a:r>
              <a:rPr lang="en-US" b="1" dirty="0">
                <a:cs typeface="Segoe UI Light"/>
              </a:rPr>
              <a:t>Now I needed to reinforce recovery...</a:t>
            </a:r>
          </a:p>
          <a:p>
            <a:endParaRPr lang="en-US" dirty="0">
              <a:cs typeface="Segoe UI Light"/>
            </a:endParaRPr>
          </a:p>
        </p:txBody>
      </p:sp>
    </p:spTree>
    <p:extLst>
      <p:ext uri="{BB962C8B-B14F-4D97-AF65-F5344CB8AC3E}">
        <p14:creationId xmlns:p14="http://schemas.microsoft.com/office/powerpoint/2010/main" val="2348906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7FC93A5-861A-D7D3-260C-4A78E75ED007}"/>
              </a:ext>
            </a:extLst>
          </p:cNvPr>
          <p:cNvPicPr>
            <a:picLocks noChangeAspect="1"/>
            <a:extLst>
              <a:ext uri="{51228E76-BA90-4043-B771-695A4F85340A}">
                <alf:liveFeedProps xmlns:alf="http://schemas.microsoft.com/office/drawing/2021/livefeed" xmlns=""/>
              </a:ext>
            </a:extLst>
          </p:cNvPicPr>
          <p:nvPr/>
        </p:nvPicPr>
        <p:blipFill>
          <a:blip r:embed="rId3">
            <a:extLst>
              <a:ext uri="{96DAC541-7B7A-43D3-8B79-37D633B846F1}">
                <asvg:svgBlip xmlns:asvg="http://schemas.microsoft.com/office/drawing/2016/SVG/main" r:embed="rId4"/>
              </a:ext>
            </a:extLst>
          </a:blip>
          <a:stretch>
            <a:fillRect/>
          </a:stretch>
        </p:blipFill>
        <p:spPr>
          <a:xfrm>
            <a:off x="10052304" y="4718304"/>
            <a:ext cx="2057400" cy="2057400"/>
          </a:xfrm>
          <a:prstGeom prst="ellipse">
            <a:avLst/>
          </a:prstGeom>
        </p:spPr>
      </p:pic>
      <p:pic>
        <p:nvPicPr>
          <p:cNvPr id="10" name="Picture 9" descr="A sailboat in the ocean&#10;&#10;AI-generated content may be incorrect.">
            <a:extLst>
              <a:ext uri="{FF2B5EF4-FFF2-40B4-BE49-F238E27FC236}">
                <a16:creationId xmlns:a16="http://schemas.microsoft.com/office/drawing/2014/main" id="{8ACD6A2D-E867-7C85-1A64-AA2BB23402AA}"/>
              </a:ext>
            </a:extLst>
          </p:cNvPr>
          <p:cNvPicPr>
            <a:picLocks noChangeAspect="1"/>
          </p:cNvPicPr>
          <p:nvPr/>
        </p:nvPicPr>
        <p:blipFill>
          <a:blip r:embed="rId5"/>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6938196-50BD-AEA9-1825-01115B956BB5}"/>
              </a:ext>
            </a:extLst>
          </p:cNvPr>
          <p:cNvSpPr txBox="1"/>
          <p:nvPr/>
        </p:nvSpPr>
        <p:spPr>
          <a:xfrm>
            <a:off x="1243781" y="2648185"/>
            <a:ext cx="9704438" cy="1200329"/>
          </a:xfrm>
          <a:prstGeom prst="rect">
            <a:avLst/>
          </a:prstGeom>
          <a:noFill/>
        </p:spPr>
        <p:txBody>
          <a:bodyPr wrap="square" rtlCol="0">
            <a:spAutoFit/>
          </a:bodyPr>
          <a:lstStyle/>
          <a:p>
            <a:r>
              <a:rPr lang="en-US" sz="7200" b="1" dirty="0">
                <a:solidFill>
                  <a:schemeClr val="bg1"/>
                </a:solidFill>
              </a:rPr>
              <a:t>The Power of a Tsunami</a:t>
            </a:r>
          </a:p>
        </p:txBody>
      </p:sp>
    </p:spTree>
    <p:extLst>
      <p:ext uri="{BB962C8B-B14F-4D97-AF65-F5344CB8AC3E}">
        <p14:creationId xmlns:p14="http://schemas.microsoft.com/office/powerpoint/2010/main" val="97307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net&#10;&#10;AI-generated content may be incorrect.">
            <a:extLst>
              <a:ext uri="{FF2B5EF4-FFF2-40B4-BE49-F238E27FC236}">
                <a16:creationId xmlns:a16="http://schemas.microsoft.com/office/drawing/2014/main" id="{853B0A56-943C-6362-CACD-E4C48A57C566}"/>
              </a:ext>
            </a:extLst>
          </p:cNvPr>
          <p:cNvPicPr>
            <a:picLocks noChangeAspect="1"/>
          </p:cNvPicPr>
          <p:nvPr/>
        </p:nvPicPr>
        <p:blipFill>
          <a:blip r:embed="rId3"/>
          <a:stretch>
            <a:fillRect/>
          </a:stretch>
        </p:blipFill>
        <p:spPr>
          <a:xfrm>
            <a:off x="-4978" y="-991810"/>
            <a:ext cx="12214052" cy="8176380"/>
          </a:xfrm>
          <a:prstGeom prst="rect">
            <a:avLst/>
          </a:prstGeom>
        </p:spPr>
      </p:pic>
      <p:sp>
        <p:nvSpPr>
          <p:cNvPr id="3" name="TextBox 2">
            <a:extLst>
              <a:ext uri="{FF2B5EF4-FFF2-40B4-BE49-F238E27FC236}">
                <a16:creationId xmlns:a16="http://schemas.microsoft.com/office/drawing/2014/main" id="{209D22EC-4773-433F-7C78-AC701586066A}"/>
              </a:ext>
            </a:extLst>
          </p:cNvPr>
          <p:cNvSpPr txBox="1"/>
          <p:nvPr/>
        </p:nvSpPr>
        <p:spPr>
          <a:xfrm>
            <a:off x="580287" y="399296"/>
            <a:ext cx="6390784"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600" b="1" dirty="0">
                <a:solidFill>
                  <a:schemeClr val="accent4">
                    <a:lumMod val="75000"/>
                  </a:schemeClr>
                </a:solidFill>
                <a:cs typeface="Segoe UI Light"/>
              </a:rPr>
              <a:t>Recovery Threads</a:t>
            </a:r>
            <a:endParaRPr lang="en-US" sz="6600" b="1" dirty="0">
              <a:solidFill>
                <a:schemeClr val="accent4">
                  <a:lumMod val="75000"/>
                </a:schemeClr>
              </a:solidFill>
            </a:endParaRPr>
          </a:p>
        </p:txBody>
      </p:sp>
    </p:spTree>
    <p:extLst>
      <p:ext uri="{BB962C8B-B14F-4D97-AF65-F5344CB8AC3E}">
        <p14:creationId xmlns:p14="http://schemas.microsoft.com/office/powerpoint/2010/main" val="288967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99B05-C604-092A-7393-1520DFBF0872}"/>
              </a:ext>
            </a:extLst>
          </p:cNvPr>
          <p:cNvSpPr>
            <a:spLocks noGrp="1"/>
          </p:cNvSpPr>
          <p:nvPr>
            <p:ph type="title"/>
          </p:nvPr>
        </p:nvSpPr>
        <p:spPr>
          <a:xfrm>
            <a:off x="777240" y="365760"/>
            <a:ext cx="10149840" cy="1545336"/>
          </a:xfrm>
        </p:spPr>
        <p:txBody>
          <a:bodyPr/>
          <a:lstStyle/>
          <a:p>
            <a:r>
              <a:rPr lang="en-US" b="1" dirty="0"/>
              <a:t>Recovery Safety Net – Layer One</a:t>
            </a:r>
          </a:p>
        </p:txBody>
      </p:sp>
      <p:sp>
        <p:nvSpPr>
          <p:cNvPr id="3" name="Content Placeholder 2">
            <a:extLst>
              <a:ext uri="{FF2B5EF4-FFF2-40B4-BE49-F238E27FC236}">
                <a16:creationId xmlns:a16="http://schemas.microsoft.com/office/drawing/2014/main" id="{20229CA5-F65D-C44D-D811-E9647AD65584}"/>
              </a:ext>
            </a:extLst>
          </p:cNvPr>
          <p:cNvSpPr>
            <a:spLocks noGrp="1"/>
          </p:cNvSpPr>
          <p:nvPr>
            <p:ph idx="1"/>
          </p:nvPr>
        </p:nvSpPr>
        <p:spPr>
          <a:xfrm>
            <a:off x="777240" y="2093976"/>
            <a:ext cx="9971639" cy="2712092"/>
          </a:xfrm>
        </p:spPr>
        <p:txBody>
          <a:bodyPr/>
          <a:lstStyle/>
          <a:p>
            <a:r>
              <a:rPr lang="en-US" sz="2400" b="1" dirty="0">
                <a:cs typeface="Segoe UI Light"/>
              </a:rPr>
              <a:t>Built from the foundation of personal recovery journey</a:t>
            </a:r>
          </a:p>
          <a:p>
            <a:r>
              <a:rPr lang="en-US" sz="2400" b="1" dirty="0">
                <a:cs typeface="Segoe UI Light"/>
              </a:rPr>
              <a:t>12 Steps and program principles = Threads</a:t>
            </a:r>
          </a:p>
          <a:p>
            <a:r>
              <a:rPr lang="en-US" sz="2400" b="1" dirty="0">
                <a:cs typeface="Segoe UI Light"/>
              </a:rPr>
              <a:t>Reliance on "adages", threads of Recovery </a:t>
            </a:r>
          </a:p>
          <a:p>
            <a:endParaRPr lang="en-US" dirty="0">
              <a:cs typeface="Segoe UI Light"/>
            </a:endParaRPr>
          </a:p>
          <a:p>
            <a:endParaRPr lang="en-US" dirty="0">
              <a:cs typeface="Segoe UI Light"/>
            </a:endParaRPr>
          </a:p>
          <a:p>
            <a:endParaRPr lang="en-US" dirty="0">
              <a:cs typeface="Segoe UI Light"/>
            </a:endParaRPr>
          </a:p>
        </p:txBody>
      </p:sp>
      <p:sp>
        <p:nvSpPr>
          <p:cNvPr id="5" name="Slide Number Placeholder 4">
            <a:extLst>
              <a:ext uri="{FF2B5EF4-FFF2-40B4-BE49-F238E27FC236}">
                <a16:creationId xmlns:a16="http://schemas.microsoft.com/office/drawing/2014/main" id="{8CBF3930-7226-63E0-7754-B4FBBDA56AE5}"/>
              </a:ext>
            </a:extLst>
          </p:cNvPr>
          <p:cNvSpPr>
            <a:spLocks noGrp="1"/>
          </p:cNvSpPr>
          <p:nvPr>
            <p:ph type="sldNum" sz="quarter" idx="12"/>
          </p:nvPr>
        </p:nvSpPr>
        <p:spPr>
          <a:xfrm>
            <a:off x="8610600" y="6356350"/>
            <a:ext cx="2743200" cy="365125"/>
          </a:xfrm>
        </p:spPr>
        <p:txBody>
          <a:bodyPr/>
          <a:lstStyle/>
          <a:p>
            <a:fld id="{CBD12358-51D2-46B3-9BDE-DF29528B9454}" type="slidenum">
              <a:rPr lang="en-US" smtClean="0"/>
              <a:pPr/>
              <a:t>9</a:t>
            </a:fld>
            <a:endParaRPr lang="en-US"/>
          </a:p>
        </p:txBody>
      </p:sp>
      <p:sp>
        <p:nvSpPr>
          <p:cNvPr id="9" name="Text Placeholder 2">
            <a:extLst>
              <a:ext uri="{FF2B5EF4-FFF2-40B4-BE49-F238E27FC236}">
                <a16:creationId xmlns:a16="http://schemas.microsoft.com/office/drawing/2014/main" id="{2417612F-DC22-4305-2007-97427692E46E}"/>
              </a:ext>
            </a:extLst>
          </p:cNvPr>
          <p:cNvSpPr txBox="1">
            <a:spLocks/>
          </p:cNvSpPr>
          <p:nvPr/>
        </p:nvSpPr>
        <p:spPr>
          <a:xfrm>
            <a:off x="5763429" y="5044924"/>
            <a:ext cx="5317068" cy="1005840"/>
          </a:xfrm>
          <a:prstGeom prst="rect">
            <a:avLst/>
          </a:prstGeom>
          <a:solidFill>
            <a:schemeClr val="bg1">
              <a:lumMod val="95000"/>
            </a:schemeClr>
          </a:solidFill>
        </p:spPr>
        <p:txBody>
          <a:bodyPr vert="horz" lIns="91440" tIns="45720" rIns="91440" bIns="45720" rtlCol="0" anchor="ctr"/>
          <a:lstStyle>
            <a:defPPr>
              <a:defRPr lang="en-US"/>
            </a:defPPr>
            <a:lvl1pPr marL="0" algn="l" defTabSz="914400" rtl="0" eaLnBrk="1" latinLnBrk="0" hangingPunct="1">
              <a:defRPr sz="1000" kern="1200" cap="all" spc="150" baseline="0">
                <a:solidFill>
                  <a:schemeClr val="accent4">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t>THIS GOT ME THROUGH THE DIAGNOSIS...</a:t>
            </a:r>
            <a:endParaRPr lang="en-US" sz="1800" b="1" dirty="0">
              <a:cs typeface="Segoe UI Light"/>
            </a:endParaRPr>
          </a:p>
          <a:p>
            <a:endParaRPr lang="en-US" dirty="0"/>
          </a:p>
        </p:txBody>
      </p:sp>
    </p:spTree>
    <p:extLst>
      <p:ext uri="{BB962C8B-B14F-4D97-AF65-F5344CB8AC3E}">
        <p14:creationId xmlns:p14="http://schemas.microsoft.com/office/powerpoint/2010/main" val="68572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Custom">
  <a:themeElements>
    <a:clrScheme name="Custom 17">
      <a:dk1>
        <a:sysClr val="windowText" lastClr="000000"/>
      </a:dk1>
      <a:lt1>
        <a:sysClr val="window" lastClr="FFFFFF"/>
      </a:lt1>
      <a:dk2>
        <a:srgbClr val="44546A"/>
      </a:dk2>
      <a:lt2>
        <a:srgbClr val="E7E6E6"/>
      </a:lt2>
      <a:accent1>
        <a:srgbClr val="BED6DA"/>
      </a:accent1>
      <a:accent2>
        <a:srgbClr val="3E7090"/>
      </a:accent2>
      <a:accent3>
        <a:srgbClr val="93A5A8"/>
      </a:accent3>
      <a:accent4>
        <a:srgbClr val="627272"/>
      </a:accent4>
      <a:accent5>
        <a:srgbClr val="BDA07D"/>
      </a:accent5>
      <a:accent6>
        <a:srgbClr val="D8CAB7"/>
      </a:accent6>
      <a:hlink>
        <a:srgbClr val="0563C1"/>
      </a:hlink>
      <a:folHlink>
        <a:srgbClr val="954F72"/>
      </a:folHlink>
    </a:clrScheme>
    <a:fontScheme name="Custom 24">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468121_win32_CP_V3" id="{DB41292E-DA07-4A60-84D2-21F0B686AF93}" vid="{CD2DD4A9-674C-44A3-BA93-D7C3019ED0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Background xmlns="71af3243-3dd4-4a8d-8c0d-dd76da1f02a5">false</Backgroun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79BBA1-1277-4614-8DDE-B2EB22751222}">
  <ds:schemaRefs>
    <ds:schemaRef ds:uri="http://schemas.microsoft.com/sharepoint/v3/contenttype/forms"/>
  </ds:schemaRefs>
</ds:datastoreItem>
</file>

<file path=customXml/itemProps2.xml><?xml version="1.0" encoding="utf-8"?>
<ds:datastoreItem xmlns:ds="http://schemas.openxmlformats.org/officeDocument/2006/customXml" ds:itemID="{62AF5DA8-6387-4138-BF96-B65D39F2FC21}">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BE47603A-423C-4B8F-AA3D-8E6FA47105AE}">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498</TotalTime>
  <Words>1868</Words>
  <Application>Microsoft Macintosh PowerPoint</Application>
  <PresentationFormat>Widescreen</PresentationFormat>
  <Paragraphs>194</Paragraphs>
  <Slides>27</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Courier New</vt:lpstr>
      <vt:lpstr>Segoe UI Light</vt:lpstr>
      <vt:lpstr>Custom</vt:lpstr>
      <vt:lpstr>HANDLING GRIEF DURING RECOVERY</vt:lpstr>
      <vt:lpstr> Welcome</vt:lpstr>
      <vt:lpstr>Take a few minutes to write...</vt:lpstr>
      <vt:lpstr>Blue light grounding exercise</vt:lpstr>
      <vt:lpstr>GRIEF IS NOT AN OUTSIDE ISSUE</vt:lpstr>
      <vt:lpstr>MY JOURNEY THROUGH GRIEF</vt:lpstr>
      <vt:lpstr>PowerPoint Presentation</vt:lpstr>
      <vt:lpstr>PowerPoint Presentation</vt:lpstr>
      <vt:lpstr>Recovery Safety Net – Layer One</vt:lpstr>
      <vt:lpstr>Misconceptions of Recovery</vt:lpstr>
      <vt:lpstr>Recovery Threads</vt:lpstr>
      <vt:lpstr>Recovery Threads</vt:lpstr>
      <vt:lpstr>PowerPoint Presentation</vt:lpstr>
      <vt:lpstr>Spiritual Action Threads - Layer Two</vt:lpstr>
      <vt:lpstr>Misconceptions of Spirituality</vt:lpstr>
      <vt:lpstr>Spiritual Action Threads</vt:lpstr>
      <vt:lpstr>Spiritual Action Threads</vt:lpstr>
      <vt:lpstr>PowerPoint Presentation</vt:lpstr>
      <vt:lpstr>Grief Awareness Threads – Layer Three</vt:lpstr>
      <vt:lpstr>Misconceptions of Grief</vt:lpstr>
      <vt:lpstr>Grief Awareness Threads</vt:lpstr>
      <vt:lpstr>Grief Awareness Threads</vt:lpstr>
      <vt:lpstr>Grief Awareness Threads</vt:lpstr>
      <vt:lpstr>Definition of Grief</vt:lpstr>
      <vt:lpstr>Now...</vt:lpstr>
      <vt:lpstr>Q&amp;A</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Shannon Carroll</dc:creator>
  <cp:lastModifiedBy>Noerena Abookire</cp:lastModifiedBy>
  <cp:revision>4</cp:revision>
  <dcterms:created xsi:type="dcterms:W3CDTF">2021-05-30T14:58:49Z</dcterms:created>
  <dcterms:modified xsi:type="dcterms:W3CDTF">2025-09-21T22:31:52Z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